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2938462"/>
            <a:ext cx="76009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1182794" cy="5476820"/>
            <a:chOff x="191344" y="813539"/>
            <a:chExt cx="11715750" cy="60444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813539"/>
              <a:ext cx="11715750" cy="3495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324350"/>
              <a:ext cx="11058525" cy="2533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99456" y="4431820"/>
            <a:ext cx="10390706" cy="529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9607" y="5266027"/>
            <a:ext cx="10390706" cy="529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9607" y="6038200"/>
            <a:ext cx="10390706" cy="582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4219575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40768"/>
            <a:ext cx="10153128" cy="542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014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76872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0100" y="2334747"/>
            <a:ext cx="21160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57888" y="3268874"/>
            <a:ext cx="21160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55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60648"/>
            <a:ext cx="4229100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56792"/>
            <a:ext cx="11610975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1836999"/>
            <a:ext cx="29523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2764237"/>
            <a:ext cx="460851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689701"/>
            <a:ext cx="151216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4" y="4603348"/>
            <a:ext cx="29523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80" y="5513905"/>
            <a:ext cx="2952328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6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01967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443" y="2002185"/>
            <a:ext cx="116967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" r="116" b="1258"/>
          <a:stretch/>
        </p:blipFill>
        <p:spPr>
          <a:xfrm>
            <a:off x="839416" y="1237981"/>
            <a:ext cx="10657184" cy="562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780928"/>
            <a:ext cx="5895975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2026-01-29T10:08:21Z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