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3024187"/>
            <a:ext cx="77628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34028" cy="5124748"/>
            <a:chOff x="370979" y="923925"/>
            <a:chExt cx="11620500" cy="5934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979" y="923925"/>
              <a:ext cx="11620500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5804" y="4371975"/>
              <a:ext cx="11115675" cy="2486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4236413"/>
            <a:ext cx="10485956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241" y="5021661"/>
            <a:ext cx="10485956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1241" y="5797167"/>
            <a:ext cx="10485956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60648"/>
            <a:ext cx="42100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26" y="1322630"/>
            <a:ext cx="10694717" cy="553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4096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4353" y="3140968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2990" y="3164118"/>
            <a:ext cx="268923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79" y="1340768"/>
            <a:ext cx="4238625" cy="105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636912"/>
            <a:ext cx="11182350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22478" y="2965977"/>
            <a:ext cx="2905769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884198"/>
            <a:ext cx="2905769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4797152"/>
            <a:ext cx="4536504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9661" y="1301266"/>
            <a:ext cx="11610570" cy="5556734"/>
            <a:chOff x="327607" y="1268760"/>
            <a:chExt cx="11675878" cy="57882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68125" cy="2371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7607" y="3666087"/>
              <a:ext cx="8296275" cy="33909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9831" y="3562350"/>
            <a:ext cx="32004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5805264"/>
            <a:ext cx="115728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59" y="1340768"/>
            <a:ext cx="11443547" cy="5400600"/>
            <a:chOff x="263352" y="476672"/>
            <a:chExt cx="11677650" cy="6291262"/>
          </a:xfrm>
        </p:grpSpPr>
        <p:grpSp>
          <p:nvGrpSpPr>
            <p:cNvPr id="5" name="组合 4"/>
            <p:cNvGrpSpPr/>
            <p:nvPr/>
          </p:nvGrpSpPr>
          <p:grpSpPr>
            <a:xfrm>
              <a:off x="263352" y="476672"/>
              <a:ext cx="11677650" cy="5934075"/>
              <a:chOff x="263352" y="1268760"/>
              <a:chExt cx="11677650" cy="593407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677650" cy="4391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0977" y="5659785"/>
                <a:ext cx="11630025" cy="15430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6120" y="6053559"/>
              <a:ext cx="4648200" cy="714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17032"/>
            <a:ext cx="1163955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80526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340768"/>
            <a:ext cx="9867900" cy="3414893"/>
            <a:chOff x="839416" y="1340768"/>
            <a:chExt cx="9867900" cy="34148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340768"/>
              <a:ext cx="986790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12711"/>
              <a:ext cx="934402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59"/>
            <a:ext cx="10225136" cy="55032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34888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2026-01-29T10:10:33Z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