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3114675"/>
            <a:ext cx="110109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65436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84" y="2060848"/>
            <a:ext cx="1157287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402821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334747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1844" y="4494987"/>
            <a:ext cx="11161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2545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6510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6586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515719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6517" y="5157192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28498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275972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21297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2108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5445224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9401" y="5445224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900420" cy="5391546"/>
            <a:chOff x="335360" y="1268760"/>
            <a:chExt cx="11620500" cy="6543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20500" cy="923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777" y="2192685"/>
              <a:ext cx="10744200" cy="5619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07568" y="373693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0135" y="373693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567636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8756"/>
            <a:ext cx="113538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44" y="1816980"/>
            <a:ext cx="9715896" cy="504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268760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5085184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5584"/>
            <a:ext cx="115728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12976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6964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348880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4221088"/>
            <a:ext cx="104751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41447"/>
            <a:ext cx="8452441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28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211" y="2060848"/>
            <a:ext cx="1156335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4146522"/>
            <a:ext cx="29479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77777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3711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312409"/>
            <a:ext cx="4032448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49606" cy="54588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9113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74871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2026-01-29T09:06:58Z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