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676525"/>
            <a:ext cx="6638925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585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0786"/>
            <a:ext cx="111252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86916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828675"/>
            <a:ext cx="9410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84025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59960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41683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9048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3240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06027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77333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33078"/>
            <a:ext cx="96964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3307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1503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94438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04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07707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85925"/>
            <a:ext cx="11049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70183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742" y="434086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76412"/>
            <a:ext cx="110966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700808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50100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7544"/>
            <a:ext cx="10982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06896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1810" y="4874611"/>
            <a:ext cx="40824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4076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4200" y="3192718"/>
            <a:ext cx="3298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05037"/>
            <a:ext cx="109918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054827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14500"/>
            <a:ext cx="109918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5229200"/>
            <a:ext cx="19335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