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700337"/>
            <a:ext cx="665797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82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251"/>
            <a:ext cx="110299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2292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85912"/>
            <a:ext cx="92202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59615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52912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557337"/>
            <a:ext cx="86963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5624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58803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77400" cy="570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90872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83011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78623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576387"/>
            <a:ext cx="95726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7638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4408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00187"/>
            <a:ext cx="11172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501008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05" y="4456491"/>
            <a:ext cx="110871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7605" y="148478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6835" y="26075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7696" y="5397027"/>
            <a:ext cx="19420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24050"/>
            <a:ext cx="109918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988840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66925"/>
            <a:ext cx="109442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1"/>
            <a:ext cx="10657184" cy="552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01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013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348880"/>
            <a:ext cx="109728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