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100387"/>
            <a:ext cx="71151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33390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72" y="5949280"/>
            <a:ext cx="115824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5413945"/>
            <a:chOff x="263352" y="1268760"/>
            <a:chExt cx="11658600" cy="54139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456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49280"/>
              <a:ext cx="1165860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6286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0585" y="1988840"/>
            <a:ext cx="11658600" cy="4483174"/>
            <a:chOff x="230585" y="1988840"/>
            <a:chExt cx="11658600" cy="448317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0585" y="1988840"/>
              <a:ext cx="11658600" cy="3533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0585" y="5805264"/>
              <a:ext cx="1162050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4374" y="1340768"/>
            <a:ext cx="11705678" cy="5235227"/>
            <a:chOff x="254374" y="1340768"/>
            <a:chExt cx="11705678" cy="52352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96700" cy="450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4374" y="5909245"/>
              <a:ext cx="11649075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3331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06855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02278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632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3331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297" y="2196740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202278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5013176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5059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3331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284984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53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3331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99453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71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4446" y="4077072"/>
            <a:ext cx="11914546" cy="733425"/>
            <a:chOff x="234446" y="4077072"/>
            <a:chExt cx="11914546" cy="7334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446" y="4077072"/>
              <a:ext cx="7953375" cy="7334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77067" y="4077072"/>
              <a:ext cx="3971925" cy="66675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268472" y="4810497"/>
            <a:ext cx="11624905" cy="600075"/>
            <a:chOff x="274853" y="5085184"/>
            <a:chExt cx="11624905" cy="6000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4853" y="5085184"/>
              <a:ext cx="3771900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53258" y="5098814"/>
              <a:ext cx="4733925" cy="5429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27983" y="5104234"/>
              <a:ext cx="2771775" cy="58102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239" y="5489116"/>
            <a:ext cx="7915275" cy="666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4272" y="5527216"/>
            <a:ext cx="3019425" cy="6286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3352" y="6192703"/>
            <a:ext cx="39147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4823" y="1844824"/>
            <a:ext cx="2716948" cy="3481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4" y="1412776"/>
            <a:ext cx="9383258" cy="489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0604" y="4840357"/>
            <a:ext cx="104251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653163"/>
            <a:ext cx="10425148" cy="69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357" y="3031677"/>
            <a:ext cx="104251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96997"/>
            <a:ext cx="1051316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820302"/>
            <a:ext cx="1079450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711552"/>
            <a:ext cx="1079450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6876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7732" y="321297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46129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81" y="4941168"/>
            <a:ext cx="1152525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75693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49130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941168"/>
            <a:ext cx="11553825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126876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09756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950297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580"/>
            <a:ext cx="10142240" cy="55298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581128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582400" cy="3400400"/>
            <a:chOff x="191344" y="1340768"/>
            <a:chExt cx="11582400" cy="34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8240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140968"/>
              <a:ext cx="8115300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2171686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95290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