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0162" y="2952750"/>
            <a:ext cx="9591675" cy="952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556792"/>
            <a:ext cx="11144250" cy="3257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1672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30025" cy="3257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4050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628800"/>
            <a:ext cx="11201400" cy="3343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1544981"/>
            <a:ext cx="11089232" cy="7128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6" y="2389933"/>
            <a:ext cx="11089232" cy="7128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376" y="3258036"/>
            <a:ext cx="11089232" cy="7128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9376" y="4126135"/>
            <a:ext cx="11089232" cy="7128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2120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260648"/>
            <a:ext cx="4191000" cy="1019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1484784"/>
            <a:ext cx="11763375" cy="501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1179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628800"/>
            <a:ext cx="11639550" cy="2571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14444" y="2622779"/>
            <a:ext cx="1213603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791427" y="2622779"/>
            <a:ext cx="1213603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187386" y="2622779"/>
            <a:ext cx="1213603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9416" y="3501008"/>
            <a:ext cx="151216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605764" y="3501008"/>
            <a:ext cx="2058187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7337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4267200" cy="1095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5138" y="2564904"/>
            <a:ext cx="11753850" cy="3905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411806" y="2971749"/>
            <a:ext cx="4644633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91944" y="3783065"/>
            <a:ext cx="4968552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087794" y="4632182"/>
            <a:ext cx="3336797" cy="6227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087795" y="5477134"/>
            <a:ext cx="3204356" cy="6227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505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34800" cy="523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171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58600" cy="4991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6259642"/>
            <a:ext cx="11610975" cy="57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0296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928994" cy="5433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6509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37716"/>
            <a:ext cx="11258994" cy="56202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6834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30025" cy="4133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725144"/>
            <a:ext cx="74602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6929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412776"/>
            <a:ext cx="6229350" cy="3286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5177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340768"/>
            <a:ext cx="11384022" cy="5328592"/>
            <a:chOff x="263352" y="1268760"/>
            <a:chExt cx="11649075" cy="601672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1649075" cy="18859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11424" y="3284984"/>
              <a:ext cx="10896600" cy="40005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416480" y="2312626"/>
            <a:ext cx="74602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6957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25275" cy="4514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88488" y="2492896"/>
            <a:ext cx="74602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7788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430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95</cp:revision>
  <dcterms:created xsi:type="dcterms:W3CDTF">2015-09-16T06:44:00Z</dcterms:created>
  <dcterms:modified xsi:type="dcterms:W3CDTF">2026-01-29T10:06:31Z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