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59" r:id="rId16"/>
    <p:sldId id="360" r:id="rId17"/>
    <p:sldId id="361" r:id="rId18"/>
    <p:sldId id="362" r:id="rId19"/>
    <p:sldId id="363" r:id="rId20"/>
    <p:sldId id="364" r:id="rId21"/>
    <p:sldId id="365" r:id="rId22"/>
    <p:sldId id="366" r:id="rId23"/>
    <p:sldId id="367" r:id="rId24"/>
    <p:sldId id="368" r:id="rId25"/>
    <p:sldId id="369" r:id="rId26"/>
    <p:sldId id="316" r:id="rId27"/>
    <p:sldId id="317" r:id="rId28"/>
    <p:sldId id="318" r:id="rId29"/>
    <p:sldId id="319" r:id="rId30"/>
    <p:sldId id="320" r:id="rId31"/>
    <p:sldId id="321" r:id="rId32"/>
    <p:sldId id="322" r:id="rId33"/>
    <p:sldId id="323" r:id="rId34"/>
    <p:sldId id="324" r:id="rId35"/>
    <p:sldId id="325" r:id="rId36"/>
    <p:sldId id="326" r:id="rId37"/>
    <p:sldId id="327" r:id="rId38"/>
    <p:sldId id="328" r:id="rId39"/>
    <p:sldId id="329" r:id="rId40"/>
    <p:sldId id="330" r:id="rId41"/>
    <p:sldId id="331" r:id="rId42"/>
    <p:sldId id="332" r:id="rId43"/>
    <p:sldId id="333" r:id="rId44"/>
    <p:sldId id="334" r:id="rId45"/>
    <p:sldId id="335" r:id="rId46"/>
    <p:sldId id="336" r:id="rId47"/>
    <p:sldId id="337" r:id="rId48"/>
    <p:sldId id="338" r:id="rId49"/>
    <p:sldId id="339" r:id="rId50"/>
    <p:sldId id="340" r:id="rId51"/>
    <p:sldId id="341" r:id="rId52"/>
    <p:sldId id="342" r:id="rId53"/>
    <p:sldId id="343" r:id="rId54"/>
    <p:sldId id="344" r:id="rId55"/>
    <p:sldId id="345" r:id="rId56"/>
    <p:sldId id="346" r:id="rId57"/>
    <p:sldId id="347" r:id="rId58"/>
    <p:sldId id="348" r:id="rId59"/>
    <p:sldId id="349" r:id="rId60"/>
    <p:sldId id="350" r:id="rId61"/>
    <p:sldId id="351" r:id="rId62"/>
    <p:sldId id="352" r:id="rId63"/>
    <p:sldId id="353" r:id="rId64"/>
    <p:sldId id="354" r:id="rId65"/>
    <p:sldId id="355" r:id="rId66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077150" cy="14907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348880"/>
            <a:ext cx="10265328" cy="43204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519915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4738" y="3186911"/>
            <a:ext cx="139130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975893"/>
            <a:ext cx="158417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4403340"/>
            <a:ext cx="187220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17459" y="5582650"/>
            <a:ext cx="108012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52537"/>
            <a:ext cx="115538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93305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5799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0604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565" y="44371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31018" cy="55172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0604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0100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38262"/>
            <a:ext cx="115824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0604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78904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7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0514434" cy="2324472"/>
            <a:chOff x="407368" y="1340768"/>
            <a:chExt cx="10514434" cy="23244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8782050" cy="457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1988840"/>
              <a:ext cx="8858250" cy="1676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130604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91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56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58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7267" y="5039093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615157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69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599137"/>
            <a:ext cx="9696450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414577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5104" y="1282538"/>
            <a:ext cx="168944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664"/>
            <a:ext cx="110775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07687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1988840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602298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238906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500546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090855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5739037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408" y="6364070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10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7368" y="936828"/>
            <a:ext cx="11374436" cy="5921172"/>
            <a:chOff x="317657" y="836712"/>
            <a:chExt cx="11668125" cy="64424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79976" y="836712"/>
              <a:ext cx="600075" cy="4000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317657" y="1265585"/>
              <a:ext cx="11668125" cy="6013595"/>
              <a:chOff x="317657" y="1265585"/>
              <a:chExt cx="11668125" cy="601359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3100" y="1265585"/>
                <a:ext cx="11553825" cy="11144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7657" y="2492896"/>
                <a:ext cx="11668125" cy="236220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2150" y="4926505"/>
                <a:ext cx="11534775" cy="235267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90560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05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10975" cy="4758630"/>
            <a:chOff x="335360" y="1340768"/>
            <a:chExt cx="11610975" cy="47586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10975" cy="420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661248"/>
              <a:ext cx="10715625" cy="438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3861048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497655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087964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701422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20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442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98534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035141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660175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541" y="3308358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5417" y="3973272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5417" y="4552007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27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71587"/>
            <a:ext cx="11534775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1504" y="3789040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5085184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88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268520" cy="5471918"/>
            <a:chOff x="240110" y="1340768"/>
            <a:chExt cx="11630025" cy="59836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34775" cy="2362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110" y="3714435"/>
              <a:ext cx="11630025" cy="3609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367808" y="1772816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3933056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6237312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538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80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9769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7561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138" y="1243133"/>
            <a:ext cx="10257680" cy="5581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633202"/>
            <a:ext cx="937260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412776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56792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1108" y="1522067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6" y="836712"/>
            <a:ext cx="419100" cy="35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13" y="1340768"/>
            <a:ext cx="11553825" cy="428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325" y="5712864"/>
            <a:ext cx="11582400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76350"/>
            <a:ext cx="116490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0801200" cy="5589240"/>
            <a:chOff x="335360" y="1268760"/>
            <a:chExt cx="11582400" cy="62411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82400" cy="3838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8435" y="5157192"/>
              <a:ext cx="8096250" cy="2352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21108" y="1313717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108" y="3640229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1108" y="1522066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968" y="836712"/>
            <a:ext cx="752475" cy="39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340768"/>
            <a:ext cx="116586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869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9769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3348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0961436" cy="5399960"/>
            <a:chOff x="119336" y="1196752"/>
            <a:chExt cx="11649075" cy="60370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196752"/>
              <a:ext cx="11649075" cy="2990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195285"/>
              <a:ext cx="10020300" cy="3038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1424" y="4022884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468100" cy="3738948"/>
            <a:chOff x="335360" y="1268760"/>
            <a:chExt cx="11468100" cy="37389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468100" cy="1952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3255108"/>
              <a:ext cx="6781800" cy="1752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412776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1108" y="1522066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968" y="908720"/>
            <a:ext cx="542925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30" y="1412776"/>
            <a:ext cx="115824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875"/>
            <a:ext cx="115633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045993"/>
            <a:ext cx="1149667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340768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125690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8117" y="1549118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933056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572750" cy="2838425"/>
            <a:chOff x="335360" y="1340768"/>
            <a:chExt cx="10572750" cy="2838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572750" cy="1657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1544" y="3140968"/>
              <a:ext cx="7486650" cy="1038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412776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05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852936"/>
            <a:ext cx="8810625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412776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045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56792"/>
            <a:ext cx="504056" cy="35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227093"/>
            <a:ext cx="1159192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378017"/>
            <a:ext cx="10657184" cy="475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628083"/>
            <a:ext cx="10657184" cy="475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49075" cy="2789659"/>
            <a:chOff x="263352" y="1268760"/>
            <a:chExt cx="11649075" cy="27896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49075" cy="1371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8324" y="2924944"/>
              <a:ext cx="10982325" cy="1133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7447" y="2871634"/>
            <a:ext cx="10763201" cy="475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8324" y="3491681"/>
            <a:ext cx="10763201" cy="475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2062"/>
            <a:ext cx="116681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918923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8203" y="453227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7658100" cy="2276450"/>
            <a:chOff x="335360" y="1268760"/>
            <a:chExt cx="7658100" cy="2276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7658100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3068960"/>
              <a:ext cx="5610225" cy="4762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881" y="3640435"/>
            <a:ext cx="11229975" cy="1771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400" y="129769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559" y="432823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16832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8604" y="2564904"/>
            <a:ext cx="12961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64552" y="3789040"/>
            <a:ext cx="88597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01980" cy="539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69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79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728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829786"/>
            <a:ext cx="112288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4844" y="3391717"/>
            <a:ext cx="112288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4844" y="3947304"/>
            <a:ext cx="113773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4844" y="4491315"/>
            <a:ext cx="113773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4844" y="5046900"/>
            <a:ext cx="113773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4844" y="5590911"/>
            <a:ext cx="113773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4844" y="6134922"/>
            <a:ext cx="113773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33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204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3790" y="1427910"/>
            <a:ext cx="112288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242" y="1989841"/>
            <a:ext cx="113773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242" y="2545428"/>
            <a:ext cx="113773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242" y="3089439"/>
            <a:ext cx="113773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242" y="3645024"/>
            <a:ext cx="113773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242" y="4189034"/>
            <a:ext cx="1137738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51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9769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129" y="378364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63350" cy="5359533"/>
            <a:chOff x="263352" y="1268760"/>
            <a:chExt cx="11563350" cy="53595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63350" cy="3629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932843"/>
              <a:ext cx="9525000" cy="1695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3097740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932843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0873358" cy="5242460"/>
            <a:chOff x="335360" y="1340768"/>
            <a:chExt cx="10873358" cy="52424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0801350" cy="3667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973503"/>
              <a:ext cx="10048875" cy="1609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29769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861048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90276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0</Words>
  <Application>Microsoft Office PowerPoint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2026-01-29T10:18:56Z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