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3119437"/>
            <a:ext cx="110680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966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140968"/>
            <a:ext cx="1656184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3289" y="3198843"/>
            <a:ext cx="1656184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57300"/>
            <a:ext cx="116205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05064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72576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1095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588" y="2014183"/>
            <a:ext cx="11630025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6165304"/>
            <a:ext cx="1080120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39223" y="2323172"/>
            <a:ext cx="1872208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4267388"/>
            <a:ext cx="1872208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374" y="2933700"/>
            <a:ext cx="11620500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2276872"/>
            <a:ext cx="2088232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5229200"/>
            <a:ext cx="2088232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221088"/>
            <a:ext cx="1800200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5172" y="4244238"/>
            <a:ext cx="1800200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573016"/>
            <a:ext cx="2088232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85216" y="3573016"/>
            <a:ext cx="1591304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284984"/>
            <a:ext cx="2520280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221088"/>
            <a:ext cx="1008112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8022" y="4221088"/>
            <a:ext cx="152986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9525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60848"/>
            <a:ext cx="108680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286864"/>
            <a:ext cx="2088232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8873" y="3286864"/>
            <a:ext cx="1173391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4671" y="3286864"/>
            <a:ext cx="1173391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212976"/>
            <a:ext cx="871224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0920" y="3212976"/>
            <a:ext cx="2603312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0014" y="3212976"/>
            <a:ext cx="871224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157192"/>
            <a:ext cx="871224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90986" y="5157192"/>
            <a:ext cx="1285133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375" b="26298"/>
          <a:stretch/>
        </p:blipFill>
        <p:spPr>
          <a:xfrm>
            <a:off x="263352" y="1268760"/>
            <a:ext cx="11377264" cy="47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66851" y="3212976"/>
            <a:ext cx="1285133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5085184"/>
            <a:ext cx="1285133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6021288"/>
            <a:ext cx="1285133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140968"/>
            <a:ext cx="1285133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5085184"/>
            <a:ext cx="1285133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20688"/>
            <a:ext cx="8539006" cy="623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0761944" cy="2823964"/>
            <a:chOff x="335360" y="2564904"/>
            <a:chExt cx="10761944" cy="28239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2564904"/>
              <a:ext cx="1352550" cy="952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9929" y="3140968"/>
              <a:ext cx="9477375" cy="2247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63325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60848"/>
            <a:ext cx="116014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268760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2204864"/>
            <a:ext cx="2808312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3137517"/>
            <a:ext cx="158417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4028214"/>
            <a:ext cx="5040560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340768"/>
            <a:ext cx="158417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3212976"/>
            <a:ext cx="158417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149080"/>
            <a:ext cx="158417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140968"/>
            <a:ext cx="1296144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3140967"/>
            <a:ext cx="158417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78084" y="3140967"/>
            <a:ext cx="158417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088605"/>
            <a:ext cx="122413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077072"/>
            <a:ext cx="158417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4108566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15030" y="4108566"/>
            <a:ext cx="1117074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59555" cy="3416796"/>
            <a:chOff x="263352" y="1268760"/>
            <a:chExt cx="11759555" cy="34167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87175" cy="71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132856"/>
              <a:ext cx="11039475" cy="2552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03512" y="2996952"/>
            <a:ext cx="1728192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5335" y="2996952"/>
            <a:ext cx="1728192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2026-01-29T09:38:15Z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