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2676525"/>
            <a:ext cx="687705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1673"/>
            <a:ext cx="109061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85184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686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98072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740080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54075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695325"/>
            <a:ext cx="99345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688873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598695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33489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39527"/>
            <a:ext cx="107632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139527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33603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78150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201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068960"/>
            <a:ext cx="208823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4525" y="5985780"/>
            <a:ext cx="208823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876"/>
            <a:ext cx="110490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173602"/>
            <a:ext cx="374441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100" y="3025551"/>
            <a:ext cx="235099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8062" y="5004821"/>
            <a:ext cx="2546210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109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768"/>
            <a:ext cx="295232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7185" y="4546955"/>
            <a:ext cx="295232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47875"/>
            <a:ext cx="110109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916832"/>
            <a:ext cx="331236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2593"/>
            <a:ext cx="109918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7134"/>
            <a:ext cx="109347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69" y="3169493"/>
            <a:ext cx="10944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71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2026-01-25T12:04:38Z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