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3175" y="3114675"/>
            <a:ext cx="7105650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2204864"/>
            <a:ext cx="1156033" cy="6220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77038" y="2251164"/>
            <a:ext cx="2059522" cy="6220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3212976"/>
            <a:ext cx="1008112" cy="6220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74891"/>
            <a:ext cx="10740080" cy="552902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4293096"/>
            <a:ext cx="3168352" cy="6220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79976" y="4289535"/>
            <a:ext cx="1584176" cy="6220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212976"/>
            <a:ext cx="1584176" cy="6220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93010" y="3212976"/>
            <a:ext cx="1242950" cy="6220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56040" y="3212976"/>
            <a:ext cx="1242950" cy="6220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01450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4242902"/>
            <a:ext cx="2016224" cy="5784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71042" y="4242902"/>
            <a:ext cx="1321302" cy="5784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0"/>
            <a:ext cx="7000875" cy="2495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708920"/>
            <a:ext cx="11601450" cy="3676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72464" y="3645024"/>
            <a:ext cx="1152128" cy="5784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167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3140968"/>
            <a:ext cx="5876925" cy="3638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480" y="2276872"/>
            <a:ext cx="864096" cy="5784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93496"/>
            <a:ext cx="11181654" cy="553100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4149080"/>
            <a:ext cx="864096" cy="5784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008" y="1278737"/>
            <a:ext cx="11278044" cy="55188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4221088"/>
            <a:ext cx="864096" cy="5784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0"/>
            <a:ext cx="7229475" cy="2466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708920"/>
            <a:ext cx="11601450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5860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263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39550" cy="3552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827" y="4852748"/>
            <a:ext cx="11601450" cy="1714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28448" y="4852748"/>
            <a:ext cx="1285133" cy="5655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649075" cy="5451704"/>
            <a:chOff x="263352" y="1340768"/>
            <a:chExt cx="11649075" cy="545170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649075" cy="4772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6106672"/>
              <a:ext cx="11620500" cy="685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35329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173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2877" y="3284984"/>
            <a:ext cx="11668125" cy="1685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2402" y="5097229"/>
            <a:ext cx="11658600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889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5675"/>
            <a:ext cx="11374436" cy="5561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777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19035"/>
            <a:ext cx="11432726" cy="55310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5229200"/>
            <a:ext cx="864096" cy="5784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646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451" y="1305781"/>
            <a:ext cx="10429875" cy="3733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484" y="5002560"/>
            <a:ext cx="9658350" cy="1647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1312680"/>
            <a:ext cx="864096" cy="5784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3361399"/>
            <a:ext cx="864096" cy="5784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5573" y="5046480"/>
            <a:ext cx="864096" cy="5784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6368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10477500" cy="5724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913059"/>
            <a:ext cx="864096" cy="5784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2903905"/>
            <a:ext cx="864096" cy="5784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4929475"/>
            <a:ext cx="864096" cy="5784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248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095375"/>
            <a:ext cx="9667875" cy="5762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1083804"/>
            <a:ext cx="864096" cy="5784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3074650"/>
            <a:ext cx="864096" cy="5784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512" y="5100220"/>
            <a:ext cx="864096" cy="5784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042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3762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5103143"/>
            <a:ext cx="11620500" cy="1724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80" y="1433368"/>
            <a:ext cx="1872208" cy="5655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51584" y="3429000"/>
            <a:ext cx="2160240" cy="5655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5116895"/>
            <a:ext cx="2592288" cy="5655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01450" cy="3076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16080" y="2708920"/>
            <a:ext cx="1944216" cy="5655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2971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2564904"/>
            <a:ext cx="1285133" cy="5655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47280"/>
            <a:ext cx="11076878" cy="56107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3799" y="5310225"/>
            <a:ext cx="2310433" cy="5655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25275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1160523"/>
            <a:ext cx="3156323" cy="6842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3" y="2132856"/>
            <a:ext cx="2520280" cy="6842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3" y="3163003"/>
            <a:ext cx="2520280" cy="6842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52335" y="3298281"/>
            <a:ext cx="2967808" cy="6220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1307604"/>
            <a:ext cx="2967808" cy="6220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55640" y="4365104"/>
            <a:ext cx="2967808" cy="6220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4316246"/>
            <a:ext cx="2967808" cy="6220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5324358"/>
            <a:ext cx="1728192" cy="6220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441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96</cp:revision>
  <dcterms:created xsi:type="dcterms:W3CDTF">2015-09-16T06:44:00Z</dcterms:created>
  <dcterms:modified xsi:type="dcterms:W3CDTF">2026-01-29T09:46:42Z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