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5587" y="2990850"/>
            <a:ext cx="6600825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77575" cy="311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604278"/>
            <a:ext cx="10962903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5449232"/>
            <a:ext cx="10962903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4219575" cy="1019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328" y="2564904"/>
            <a:ext cx="11563350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1240"/>
            <a:ext cx="11085262" cy="56067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414" y="5373216"/>
            <a:ext cx="279325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19736" y="6165304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16638" y="6165304"/>
            <a:ext cx="111952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10713" y="6188454"/>
            <a:ext cx="2361357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404664"/>
            <a:ext cx="4210050" cy="102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628800"/>
            <a:ext cx="11601450" cy="4619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88047" y="1916832"/>
            <a:ext cx="2361357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00056" y="2780928"/>
            <a:ext cx="31683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49404" y="3645024"/>
            <a:ext cx="31683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47579" y="4509120"/>
            <a:ext cx="31683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49404" y="5323353"/>
            <a:ext cx="23991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548680"/>
            <a:ext cx="4991100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484784"/>
            <a:ext cx="11725275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188" b="2767"/>
          <a:stretch/>
        </p:blipFill>
        <p:spPr>
          <a:xfrm>
            <a:off x="263352" y="1239598"/>
            <a:ext cx="11377264" cy="5618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3952"/>
            <a:ext cx="11178926" cy="5594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06225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1825"/>
            <a:ext cx="11307760" cy="5552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68760"/>
            <a:ext cx="11620500" cy="4727498"/>
            <a:chOff x="335360" y="1268760"/>
            <a:chExt cx="11620500" cy="472749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620500" cy="4114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78285" y="5405708"/>
              <a:ext cx="5267325" cy="5905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704512" y="2204864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63350" cy="2381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2204864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348880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430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95</cp:revision>
  <dcterms:created xsi:type="dcterms:W3CDTF">2015-09-16T06:44:00Z</dcterms:created>
  <dcterms:modified xsi:type="dcterms:W3CDTF">2026-01-29T10:12:40Z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