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7075" y="3105150"/>
            <a:ext cx="56578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4437"/>
            <a:ext cx="11047162" cy="55781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140968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43554" cy="5521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9336" y="1268760"/>
            <a:ext cx="11686081" cy="5246461"/>
            <a:chOff x="119336" y="1268760"/>
            <a:chExt cx="11686081" cy="52464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336" y="1268760"/>
              <a:ext cx="11668125" cy="2343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8386" y="3630053"/>
              <a:ext cx="11649075" cy="14001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3492" y="5048371"/>
              <a:ext cx="11591925" cy="14668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132856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154" cy="7000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516" y="2132856"/>
            <a:ext cx="1155382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782300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07123"/>
            <a:ext cx="1080120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240501"/>
            <a:ext cx="1080120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062303"/>
            <a:ext cx="1080120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6812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09439" y="1268760"/>
            <a:ext cx="11563350" cy="5559639"/>
            <a:chOff x="309439" y="1268760"/>
            <a:chExt cx="11563350" cy="55596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1268760"/>
              <a:ext cx="10601325" cy="962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9439" y="2348880"/>
              <a:ext cx="11563350" cy="14859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9439" y="3789924"/>
              <a:ext cx="9267825" cy="30384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598343" y="3952875"/>
              <a:ext cx="2171700" cy="2686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36712"/>
            <a:ext cx="10295780" cy="5617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4099"/>
            <a:ext cx="1163002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909863"/>
            <a:ext cx="1080120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743241"/>
            <a:ext cx="1080120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9192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816657"/>
            <a:ext cx="1080120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650035"/>
            <a:ext cx="1080120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448687"/>
            <a:ext cx="1080120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8562" y="2879648"/>
            <a:ext cx="1080120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8562" y="3713026"/>
            <a:ext cx="1080120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219196"/>
            <a:ext cx="720080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2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5727" y="1268760"/>
            <a:ext cx="11658600" cy="5405618"/>
            <a:chOff x="215727" y="1268760"/>
            <a:chExt cx="11658600" cy="540561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10975" cy="4800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5727" y="6083828"/>
              <a:ext cx="11658600" cy="590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68760"/>
            <a:ext cx="11759183" cy="5415086"/>
            <a:chOff x="191344" y="1268760"/>
            <a:chExt cx="11759183" cy="541508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87175" cy="4762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6093296"/>
              <a:ext cx="11687175" cy="590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8854"/>
            <a:ext cx="1169670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8159" y="1340768"/>
            <a:ext cx="11506200" cy="4847406"/>
            <a:chOff x="258159" y="1340768"/>
            <a:chExt cx="11506200" cy="484740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144250" cy="3952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8159" y="5445224"/>
              <a:ext cx="11506200" cy="7429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11424" y="1361691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2114045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3711352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5505428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3352" y="1340768"/>
            <a:ext cx="10062939" cy="4591273"/>
            <a:chOff x="263352" y="1340768"/>
            <a:chExt cx="10062939" cy="4591273"/>
          </a:xfrm>
        </p:grpSpPr>
        <p:grpSp>
          <p:nvGrpSpPr>
            <p:cNvPr id="4" name="组合 3"/>
            <p:cNvGrpSpPr/>
            <p:nvPr/>
          </p:nvGrpSpPr>
          <p:grpSpPr>
            <a:xfrm>
              <a:off x="263352" y="1340768"/>
              <a:ext cx="10062939" cy="1400175"/>
              <a:chOff x="263352" y="1340768"/>
              <a:chExt cx="10062939" cy="140017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63352" y="1340768"/>
                <a:ext cx="9963150" cy="6667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639616" y="2007518"/>
                <a:ext cx="7686675" cy="73342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3352" y="2741166"/>
              <a:ext cx="9696450" cy="319087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911424" y="1361691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3412" y="2728588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3412" y="4330314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4462"/>
            <a:ext cx="1152525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61691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1404" y="3106291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1404" y="4798120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438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2026-01-29T07:17:54Z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