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3086100"/>
            <a:ext cx="82677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78200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224236"/>
            <a:ext cx="10258425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401475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9156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515719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013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92494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262062"/>
            <a:ext cx="109251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86104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441160" cy="48592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970" y="6028078"/>
            <a:ext cx="4272205" cy="6412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23072" y="90872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9583" y="337412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04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62100"/>
            <a:ext cx="107918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156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077072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24025"/>
            <a:ext cx="110109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75017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4359" y="350953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09737"/>
            <a:ext cx="110680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709737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1201" y="3428999"/>
            <a:ext cx="21487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13656"/>
            <a:ext cx="110109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996952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490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194194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7272" y="3034569"/>
            <a:ext cx="22312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6847" y="4828645"/>
            <a:ext cx="22312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85975"/>
            <a:ext cx="110204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085975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013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98928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66875"/>
            <a:ext cx="110394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56490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