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  <p:sldId id="321" r:id="rId21"/>
    <p:sldId id="322" r:id="rId22"/>
    <p:sldId id="323" r:id="rId23"/>
    <p:sldId id="324" r:id="rId24"/>
    <p:sldId id="325" r:id="rId25"/>
    <p:sldId id="326" r:id="rId26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9536" y="1628800"/>
            <a:ext cx="7772400" cy="6953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81325" y="3109912"/>
            <a:ext cx="6229350" cy="638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20500" cy="4495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40416" y="2780928"/>
            <a:ext cx="194421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15480" y="3516660"/>
            <a:ext cx="194421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575368" y="3516660"/>
            <a:ext cx="2672759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043196" y="3516660"/>
            <a:ext cx="2672759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343472" y="4325263"/>
            <a:ext cx="2672759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943872" y="4325263"/>
            <a:ext cx="2672759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16726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06200" cy="5381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4050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82400" cy="4010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7337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15750" cy="4838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86130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30025" cy="4848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26697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95400"/>
            <a:ext cx="11620500" cy="5562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352" y="2109706"/>
            <a:ext cx="1162050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63352" y="2919933"/>
            <a:ext cx="1162050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63352" y="3730161"/>
            <a:ext cx="1162050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63352" y="4540388"/>
            <a:ext cx="1162050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63352" y="5339042"/>
            <a:ext cx="1162050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63352" y="6160844"/>
            <a:ext cx="1162050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75364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58600" cy="4791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14729" y="1330313"/>
            <a:ext cx="1162050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14729" y="2140540"/>
            <a:ext cx="1162050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14729" y="2950768"/>
            <a:ext cx="1162050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14729" y="3760995"/>
            <a:ext cx="1162050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14729" y="4559649"/>
            <a:ext cx="1162050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14729" y="5381451"/>
            <a:ext cx="1162050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08052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96700" cy="3733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9552" y="1337989"/>
            <a:ext cx="1162050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9552" y="2148216"/>
            <a:ext cx="1162050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9552" y="2958444"/>
            <a:ext cx="1162050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08586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96700" cy="590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1791608"/>
            <a:ext cx="10276330" cy="5066392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240016" y="1791608"/>
            <a:ext cx="1800200" cy="4852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15480" y="3284984"/>
            <a:ext cx="2232248" cy="4852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530857" y="4710658"/>
            <a:ext cx="2232248" cy="4852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207568" y="6237312"/>
            <a:ext cx="1512168" cy="4852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43410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268760"/>
            <a:ext cx="11740505" cy="4619625"/>
            <a:chOff x="263352" y="1268760"/>
            <a:chExt cx="11740505" cy="461962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268760"/>
              <a:ext cx="11639550" cy="14954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83432" y="2764185"/>
              <a:ext cx="11020425" cy="312420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9696400" y="2787117"/>
            <a:ext cx="1512168" cy="4852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559496" y="4360008"/>
            <a:ext cx="1728192" cy="6531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398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0"/>
            <a:ext cx="7162800" cy="1447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1772816"/>
            <a:ext cx="9906000" cy="4772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1714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30025" cy="4057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647728" y="1219902"/>
            <a:ext cx="2520280" cy="6531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735960" y="2899236"/>
            <a:ext cx="2520280" cy="6531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475820" y="3716789"/>
            <a:ext cx="2916324" cy="6531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566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87175" cy="581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9338" y="2132856"/>
            <a:ext cx="10706100" cy="3324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3072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314450"/>
            <a:ext cx="11620500" cy="4229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88996" y="2996952"/>
            <a:ext cx="1728192" cy="6531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188996" y="4744729"/>
            <a:ext cx="1728192" cy="6531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64892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91344" y="1340768"/>
            <a:ext cx="11674421" cy="2457425"/>
            <a:chOff x="191344" y="1340768"/>
            <a:chExt cx="11674421" cy="245742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91344" y="1340768"/>
              <a:ext cx="11639550" cy="16192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426365" y="3140968"/>
              <a:ext cx="10439400" cy="65722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0089156" y="2985840"/>
            <a:ext cx="1728192" cy="6531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30918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87175" cy="5181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22335" y="5661248"/>
            <a:ext cx="1728192" cy="6531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09054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39550" cy="3333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12424" y="2060848"/>
            <a:ext cx="1728192" cy="6531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912424" y="3820200"/>
            <a:ext cx="1728192" cy="6531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16565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10975" cy="5267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02960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53850" cy="3600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6509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30025" cy="439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68344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1268760"/>
            <a:ext cx="10620375" cy="64807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2060848"/>
            <a:ext cx="11610975" cy="1438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6929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2990850" cy="704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1916832"/>
            <a:ext cx="10753725" cy="4829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51770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9963150" cy="4505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655840" y="2883593"/>
            <a:ext cx="4968552" cy="6099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567608" y="3699161"/>
            <a:ext cx="2088232" cy="6099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999656" y="4424110"/>
            <a:ext cx="4032448" cy="6099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791744" y="5216532"/>
            <a:ext cx="5184576" cy="6099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6957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r="175" b="2176"/>
          <a:stretch/>
        </p:blipFill>
        <p:spPr>
          <a:xfrm>
            <a:off x="191344" y="1340768"/>
            <a:ext cx="11685761" cy="382959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24392" y="2981235"/>
            <a:ext cx="1728192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71464" y="3645024"/>
            <a:ext cx="194421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850462" y="3645024"/>
            <a:ext cx="194421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343472" y="4430844"/>
            <a:ext cx="194421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77883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429</TotalTime>
  <Words>0</Words>
  <Application>Microsoft Office PowerPoint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2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96</cp:revision>
  <dcterms:created xsi:type="dcterms:W3CDTF">2015-09-16T06:44:00Z</dcterms:created>
  <dcterms:modified xsi:type="dcterms:W3CDTF">2026-01-29T06:42:19Z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