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7" r:id="rId25"/>
    <p:sldId id="328" r:id="rId26"/>
    <p:sldId id="329" r:id="rId27"/>
    <p:sldId id="330" r:id="rId28"/>
    <p:sldId id="33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3009900"/>
            <a:ext cx="70866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29000"/>
            <a:ext cx="1008112" cy="600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1008112" cy="600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443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32856"/>
            <a:ext cx="1008112" cy="600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092510"/>
            <a:ext cx="1008112" cy="600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0648"/>
            <a:ext cx="709612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16586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152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210" y="3068960"/>
            <a:ext cx="11620500" cy="1533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347" y="4941168"/>
            <a:ext cx="1170622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2054"/>
            <a:ext cx="10765928" cy="5581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660012" cy="5508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5250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51121"/>
            <a:ext cx="1008112" cy="600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91496"/>
            <a:ext cx="1008112" cy="600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997146"/>
            <a:ext cx="1008112" cy="600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5345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51121"/>
            <a:ext cx="1008112" cy="600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956" y="3088405"/>
            <a:ext cx="1008112" cy="600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825690"/>
            <a:ext cx="1008112" cy="600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252" y="4941168"/>
            <a:ext cx="11610975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4912902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582150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351121"/>
            <a:ext cx="1008112" cy="600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956" y="3088405"/>
            <a:ext cx="1008112" cy="600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9631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51121"/>
            <a:ext cx="1008112" cy="600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956" y="3088405"/>
            <a:ext cx="1008112" cy="600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9779" y="1268760"/>
            <a:ext cx="11134102" cy="1191742"/>
            <a:chOff x="263352" y="1340768"/>
            <a:chExt cx="11620500" cy="14005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20500" cy="74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1988840"/>
              <a:ext cx="6257925" cy="7524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874" y="2412812"/>
            <a:ext cx="10196638" cy="442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3"/>
            <a:ext cx="10297144" cy="6028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1674"/>
            <a:ext cx="10661154" cy="5489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23975"/>
            <a:ext cx="117348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014811"/>
            <a:ext cx="10657184" cy="600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976798"/>
            <a:ext cx="6120680" cy="600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0048" y="3061111"/>
            <a:ext cx="10657184" cy="600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6112" y="3930498"/>
            <a:ext cx="6120680" cy="600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00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9573" y="3026386"/>
            <a:ext cx="10657184" cy="600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5637" y="3895773"/>
            <a:ext cx="6120680" cy="600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9023" y="2300022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4398" y="4232746"/>
            <a:ext cx="14041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6430" y="5229200"/>
            <a:ext cx="14041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26876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66761" y="3573016"/>
            <a:ext cx="14041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319709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5252350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890" y="4969793"/>
            <a:ext cx="11591925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1340768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68458" y="1340768"/>
            <a:ext cx="202814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77872" y="3354434"/>
            <a:ext cx="245423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5037807"/>
            <a:ext cx="2016224" cy="600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570747"/>
            <a:ext cx="2016224" cy="600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84978" cy="54498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4509120"/>
            <a:ext cx="1008112" cy="600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2026-01-29T06:33:08Z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