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112" y="3062287"/>
            <a:ext cx="658177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204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2995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153128" cy="50765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6165304"/>
            <a:ext cx="6392056" cy="635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71625"/>
            <a:ext cx="110871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365104"/>
            <a:ext cx="31683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090737"/>
            <a:ext cx="1101090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979356"/>
            <a:ext cx="90010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66850"/>
            <a:ext cx="109537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538287"/>
            <a:ext cx="104489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677658"/>
            <a:ext cx="10657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638356"/>
            <a:ext cx="10657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564331"/>
            <a:ext cx="10657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513455"/>
            <a:ext cx="10657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109823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4471837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595437"/>
            <a:ext cx="110109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595437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80854" y="3493685"/>
            <a:ext cx="13869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614487"/>
            <a:ext cx="110013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72848" y="1614487"/>
            <a:ext cx="20162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99765" y="3570608"/>
            <a:ext cx="20162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00200"/>
            <a:ext cx="109347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511694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543050"/>
            <a:ext cx="108585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492896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70110" y="4402719"/>
            <a:ext cx="55621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680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492896"/>
            <a:ext cx="38884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5717" y="4333271"/>
            <a:ext cx="38884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08294" y="5317119"/>
            <a:ext cx="197148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252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96625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6093296"/>
            <a:ext cx="6667500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2026-01-25T11:38:53Z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