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081337"/>
            <a:ext cx="71247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36116"/>
            <a:ext cx="10343406" cy="57218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22206"/>
            <a:ext cx="97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70580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13213"/>
            <a:ext cx="11649075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27" y="5962489"/>
            <a:ext cx="116586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64" y="4844039"/>
            <a:ext cx="116205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2" y="3858448"/>
            <a:ext cx="116109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97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45453"/>
            <a:ext cx="97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97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941168"/>
            <a:ext cx="1161097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4984914"/>
            <a:ext cx="172819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36" y="3832339"/>
            <a:ext cx="116300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750" b="25564"/>
          <a:stretch/>
        </p:blipFill>
        <p:spPr>
          <a:xfrm>
            <a:off x="295027" y="1268760"/>
            <a:ext cx="1188132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61560"/>
            <a:ext cx="705678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61560"/>
            <a:ext cx="105308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77360"/>
            <a:ext cx="1074687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14909"/>
            <a:ext cx="1074687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6199" y="3038961"/>
            <a:ext cx="1053085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0175" y="3954761"/>
            <a:ext cx="1074687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0175" y="4892310"/>
            <a:ext cx="1074687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348880"/>
            <a:ext cx="172819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293096"/>
            <a:ext cx="172819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72" y="4941168"/>
            <a:ext cx="1156335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5885" y="1340768"/>
            <a:ext cx="172819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212976"/>
            <a:ext cx="172819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5331" y="4941168"/>
            <a:ext cx="129614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348880"/>
            <a:ext cx="388843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2874" y="4149080"/>
            <a:ext cx="1851744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28"/>
            <a:ext cx="703897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708920"/>
            <a:ext cx="116395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645024"/>
            <a:ext cx="970829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22206"/>
            <a:ext cx="97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72875" cy="3326854"/>
            <a:chOff x="263352" y="1268760"/>
            <a:chExt cx="11572875" cy="33268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72875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005064"/>
              <a:ext cx="8448675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72464" y="2188094"/>
            <a:ext cx="97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22206"/>
            <a:ext cx="97082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2026-01-29T09:49:32Z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