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3114675"/>
            <a:ext cx="10887075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44325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276872"/>
            <a:ext cx="936104" cy="541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01475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276872"/>
            <a:ext cx="936104" cy="541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91900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988840"/>
            <a:ext cx="11734800" cy="40862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604891" y="5445224"/>
            <a:ext cx="936104" cy="541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00162"/>
            <a:ext cx="11734800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2815653"/>
            <a:ext cx="1080120" cy="541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789040"/>
            <a:ext cx="1080120" cy="541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53850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49114" y="1219902"/>
            <a:ext cx="129614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08368" y="3284984"/>
            <a:ext cx="129614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30050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4460262"/>
            <a:ext cx="1080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54520" y="4460262"/>
            <a:ext cx="1133767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11000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3429000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4437112"/>
            <a:ext cx="10081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31093" y="4437112"/>
            <a:ext cx="10081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75639" y="4471837"/>
            <a:ext cx="10081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11000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2348880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51529" y="2348880"/>
            <a:ext cx="933103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3429000"/>
            <a:ext cx="933103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44280" y="3429000"/>
            <a:ext cx="19876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01475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2383605"/>
            <a:ext cx="19876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43018" y="2383605"/>
            <a:ext cx="95358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512" y="3356992"/>
            <a:ext cx="95358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19390" y="3426442"/>
            <a:ext cx="2087791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15740"/>
            <a:ext cx="11356526" cy="5542260"/>
            <a:chOff x="263352" y="1268760"/>
            <a:chExt cx="11830050" cy="606355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830050" cy="41910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68252" y="5589240"/>
              <a:ext cx="10725150" cy="17430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048328" y="3501008"/>
            <a:ext cx="2087791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96034" y="4437112"/>
            <a:ext cx="2087791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263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59" y="1294468"/>
            <a:ext cx="11372850" cy="57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1312" b="2085"/>
          <a:stretch/>
        </p:blipFill>
        <p:spPr>
          <a:xfrm>
            <a:off x="123249" y="1912268"/>
            <a:ext cx="11797071" cy="4933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93554"/>
            <a:ext cx="10745738" cy="556444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9" y="5191917"/>
            <a:ext cx="1080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32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18224"/>
            <a:ext cx="10074444" cy="60397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6000" y="692696"/>
            <a:ext cx="1080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32104" y="2564904"/>
            <a:ext cx="1080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56558" y="3487316"/>
            <a:ext cx="1080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2889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816015"/>
            <a:ext cx="9984154" cy="602128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2492896"/>
            <a:ext cx="1080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7777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06200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646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51579"/>
            <a:ext cx="11582400" cy="559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368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35360" y="1844824"/>
            <a:ext cx="9024202" cy="2233414"/>
            <a:chOff x="274927" y="2780928"/>
            <a:chExt cx="9024202" cy="223341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4927" y="2780928"/>
              <a:ext cx="1628775" cy="723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31504" y="3356992"/>
              <a:ext cx="7667625" cy="1657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63352" y="1340768"/>
            <a:ext cx="11753850" cy="4011350"/>
            <a:chOff x="230220" y="3574182"/>
            <a:chExt cx="11753850" cy="401135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3574182"/>
              <a:ext cx="11382375" cy="6096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0220" y="4251782"/>
              <a:ext cx="11753850" cy="33337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2423592" y="3878955"/>
            <a:ext cx="1872208" cy="541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30050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1250954"/>
            <a:ext cx="1872208" cy="541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44272" y="3087097"/>
            <a:ext cx="2808312" cy="541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11000" cy="3429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048" y="4769768"/>
            <a:ext cx="11839575" cy="1695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12424" y="1375493"/>
            <a:ext cx="2017912" cy="541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2278484"/>
            <a:ext cx="1152128" cy="541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43872" y="3199956"/>
            <a:ext cx="3096344" cy="541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31904" y="4821457"/>
            <a:ext cx="2808312" cy="541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58625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140968"/>
            <a:ext cx="936104" cy="541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63352" y="1340768"/>
            <a:ext cx="11791950" cy="5000625"/>
            <a:chOff x="263352" y="1340768"/>
            <a:chExt cx="11791950" cy="50006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791950" cy="6953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2036093"/>
              <a:ext cx="11725275" cy="430530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0617809" y="2036093"/>
            <a:ext cx="936104" cy="541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60496" y="4797152"/>
            <a:ext cx="936104" cy="541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01475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276872"/>
            <a:ext cx="936104" cy="541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434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95</cp:revision>
  <dcterms:created xsi:type="dcterms:W3CDTF">2015-09-16T06:44:00Z</dcterms:created>
  <dcterms:modified xsi:type="dcterms:W3CDTF">2026-01-29T03:20:50Z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