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2681287"/>
            <a:ext cx="6667500" cy="1495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252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52736"/>
            <a:ext cx="919162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05273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066731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953405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153650" cy="568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12474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94197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944391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524000"/>
            <a:ext cx="101631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52400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642167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590675"/>
            <a:ext cx="94773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68050" cy="46958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104112" y="4581128"/>
            <a:ext cx="1008112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1668"/>
            <a:ext cx="10945216" cy="55617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340768"/>
            <a:ext cx="2088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1121" y="4234439"/>
            <a:ext cx="2088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04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1596" y="1412776"/>
            <a:ext cx="2698700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3267" y="4294873"/>
            <a:ext cx="1928757" cy="473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14550"/>
            <a:ext cx="110204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966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087" y="5079901"/>
            <a:ext cx="109347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871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2026-01-25T11:19:49Z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