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2" y="2633662"/>
            <a:ext cx="6886575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394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490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490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86916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0203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1277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18370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93148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6107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19675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02555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78490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3441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34466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11559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93281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9537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5085184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537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43247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2924" y="3157101"/>
            <a:ext cx="22013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95450"/>
            <a:ext cx="110204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695450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7707" y="3420077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43125"/>
            <a:ext cx="110394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2832" y="2143125"/>
            <a:ext cx="16493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73460"/>
            <a:ext cx="110204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38312"/>
            <a:ext cx="110204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628800"/>
            <a:ext cx="262989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5453"/>
            <a:ext cx="109823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85925"/>
            <a:ext cx="111156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