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3095625"/>
            <a:ext cx="66389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34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918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394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09700"/>
            <a:ext cx="110585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10496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885"/>
            <a:ext cx="10153128" cy="55444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91683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66887"/>
            <a:ext cx="109061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7697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24944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4429653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28762"/>
            <a:ext cx="11001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512070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2118" y="3827007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295525"/>
            <a:ext cx="1096327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265297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5169"/>
            <a:ext cx="11058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3352"/>
            <a:ext cx="110871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509120"/>
            <a:ext cx="109442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