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831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5075" y="3076575"/>
            <a:ext cx="718185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14754"/>
            <a:ext cx="10755262" cy="56432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3068960"/>
            <a:ext cx="9361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47787"/>
            <a:ext cx="1171575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068959"/>
            <a:ext cx="9361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9195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149080"/>
            <a:ext cx="9361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9330"/>
            <a:ext cx="10511480" cy="6018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5" y="836712"/>
            <a:ext cx="10605291" cy="6021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66700" y="1268760"/>
            <a:ext cx="11925300" cy="5542722"/>
            <a:chOff x="266700" y="1268760"/>
            <a:chExt cx="11925300" cy="554272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6700" y="1268760"/>
              <a:ext cx="11925300" cy="1514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6700" y="2996952"/>
              <a:ext cx="11849100" cy="24193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6700" y="5470932"/>
              <a:ext cx="11811000" cy="7620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79757" y="6144732"/>
              <a:ext cx="11668125" cy="6667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721" y="1268760"/>
            <a:ext cx="119253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5876" y="1268760"/>
            <a:ext cx="11753850" cy="5610225"/>
            <a:chOff x="355876" y="1268760"/>
            <a:chExt cx="11753850" cy="56102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5876" y="1268760"/>
              <a:ext cx="11753850" cy="4057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5876" y="5326410"/>
              <a:ext cx="9258300" cy="15525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39416" y="3717032"/>
            <a:ext cx="9361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256465"/>
            <a:ext cx="9361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15365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13503"/>
            <a:ext cx="9361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852936"/>
            <a:ext cx="9361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623862"/>
            <a:ext cx="9361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19175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13503"/>
            <a:ext cx="9361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852936"/>
            <a:ext cx="9361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623862"/>
            <a:ext cx="9361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3286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639" y="4725144"/>
            <a:ext cx="11696700" cy="1533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53170" y="4725144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35367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79664"/>
            <a:ext cx="9361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852936"/>
            <a:ext cx="9361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40768"/>
            <a:ext cx="1183005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1504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055" y="2852936"/>
            <a:ext cx="11782425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7452"/>
            <a:ext cx="11510068" cy="5620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1408" b="36263"/>
          <a:stretch/>
        </p:blipFill>
        <p:spPr>
          <a:xfrm>
            <a:off x="119336" y="1340768"/>
            <a:ext cx="12151146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72900" cy="4876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143760"/>
            <a:ext cx="9361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91950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638550"/>
            <a:ext cx="9039225" cy="3219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2717" y="3068960"/>
            <a:ext cx="9361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715787" cy="1809750"/>
            <a:chOff x="335360" y="1268760"/>
            <a:chExt cx="11715787" cy="18097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715750" cy="1809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60447" y="2459385"/>
              <a:ext cx="1790700" cy="61912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1914" y="3284984"/>
            <a:ext cx="9906000" cy="2362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46973" y="2276504"/>
            <a:ext cx="9361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40768"/>
            <a:ext cx="9725025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32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507934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0216" y="3356992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32690" y="2492896"/>
            <a:ext cx="167933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8208" y="3284984"/>
            <a:ext cx="167933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3209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872" y="4653136"/>
            <a:ext cx="11772900" cy="1504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75920" y="3068960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71956" y="4653136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0050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1315060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3031677"/>
            <a:ext cx="28083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7505700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1280558"/>
            <a:ext cx="3924300" cy="3076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2109706"/>
            <a:ext cx="223224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89053"/>
            <a:ext cx="11391568" cy="5566280"/>
            <a:chOff x="263352" y="1268760"/>
            <a:chExt cx="11774256" cy="59408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7277100" cy="2505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3758" y="3933056"/>
              <a:ext cx="11753850" cy="32766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344472" y="4509120"/>
            <a:ext cx="9361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68760"/>
            <a:ext cx="11753850" cy="4154388"/>
            <a:chOff x="191344" y="1268760"/>
            <a:chExt cx="11753850" cy="41543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753850" cy="2438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3861048"/>
              <a:ext cx="8543925" cy="15621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88488" y="3064024"/>
            <a:ext cx="9361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431</TotalTime>
  <Words>1</Words>
  <Application>Microsoft Office PowerPoint</Application>
  <PresentationFormat>宽屏</PresentationFormat>
  <Paragraphs>1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2026-01-29T03:16:17Z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