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1327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937" y="3573016"/>
            <a:ext cx="7096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53769"/>
            <a:ext cx="165618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060270"/>
            <a:ext cx="208823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4501" y="4060270"/>
            <a:ext cx="208823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068960"/>
            <a:ext cx="2592288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70339"/>
            <a:ext cx="165618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2304256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0121" y="4293096"/>
            <a:ext cx="2160240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8516" y="4374121"/>
            <a:ext cx="287009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340768"/>
            <a:ext cx="10685271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445224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28112" cy="5385346"/>
            <a:chOff x="191344" y="1268760"/>
            <a:chExt cx="11582400" cy="5762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6335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716685"/>
              <a:ext cx="11582400" cy="3314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2134853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456" y="4380342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257"/>
            <a:ext cx="10825806" cy="55250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717032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5373216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6093296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494"/>
            <a:ext cx="10881370" cy="55568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52936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7" y="5301208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7150"/>
            <a:ext cx="7848600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09687"/>
            <a:ext cx="11601450" cy="5052219"/>
            <a:chOff x="295275" y="1309687"/>
            <a:chExt cx="11601450" cy="5052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09687"/>
              <a:ext cx="11601450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733256"/>
              <a:ext cx="5915025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48314" y="502357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59"/>
            <a:ext cx="10441160" cy="552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36" y="1340768"/>
            <a:ext cx="116300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87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20888"/>
            <a:ext cx="6512482" cy="43542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429012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0649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08505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488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1037272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957" b="2745"/>
          <a:stretch/>
        </p:blipFill>
        <p:spPr>
          <a:xfrm>
            <a:off x="10298988" y="1014071"/>
            <a:ext cx="1682290" cy="2788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53756" y="1347227"/>
            <a:ext cx="309634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980084"/>
            <a:ext cx="165618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4738" y="2455613"/>
            <a:ext cx="864096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738" y="4272839"/>
            <a:ext cx="247142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96" y="4975238"/>
            <a:ext cx="1163002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4221088"/>
            <a:ext cx="280831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77272"/>
            <a:ext cx="2808312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12776"/>
            <a:ext cx="2952328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123947"/>
            <a:ext cx="1512168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28214"/>
            <a:ext cx="2880320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3079" y="3475300"/>
            <a:ext cx="165618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28737"/>
            <a:ext cx="11582400" cy="4989736"/>
            <a:chOff x="304800" y="1328737"/>
            <a:chExt cx="11582400" cy="4989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28737"/>
              <a:ext cx="1158240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661248"/>
              <a:ext cx="246697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68408" y="3933056"/>
            <a:ext cx="1656184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762047"/>
            <a:ext cx="1890911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02306"/>
            <a:ext cx="2304256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202306"/>
            <a:ext cx="2304256" cy="555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