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3090862"/>
            <a:ext cx="83724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632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348880"/>
            <a:ext cx="101917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5" y="3261834"/>
            <a:ext cx="3474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208" y="4141510"/>
            <a:ext cx="4719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918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1927"/>
            <a:ext cx="10934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109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8478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4122" y="514238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85176" cy="5100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901" y="6093296"/>
            <a:ext cx="4526075" cy="7208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2706" y="50972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890712"/>
            <a:ext cx="107156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1156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73157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4342" y="4968580"/>
            <a:ext cx="25422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1261"/>
            <a:ext cx="110966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196752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287" y="3002403"/>
            <a:ext cx="24137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4808" y="4877501"/>
            <a:ext cx="24137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557462"/>
            <a:ext cx="110299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39683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918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5741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66875"/>
            <a:ext cx="10953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66875"/>
            <a:ext cx="110109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38300"/>
            <a:ext cx="11001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37013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4096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5598" y="414796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