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071812"/>
            <a:ext cx="72771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40612"/>
            <a:ext cx="10903146" cy="601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287570" cy="5395192"/>
            <a:chOff x="335360" y="1268760"/>
            <a:chExt cx="11610975" cy="60605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10975" cy="433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805264"/>
              <a:ext cx="11506200" cy="152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602862" cy="5442792"/>
            <a:chOff x="263352" y="692696"/>
            <a:chExt cx="11610975" cy="6629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692696"/>
              <a:ext cx="11610975" cy="5200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893346"/>
              <a:ext cx="11534775" cy="1428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68760"/>
            <a:ext cx="11006336" cy="5558194"/>
            <a:chOff x="0" y="188640"/>
            <a:chExt cx="11582400" cy="62977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88640"/>
              <a:ext cx="11582400" cy="541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9" y="5819642"/>
              <a:ext cx="2419350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26876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99" y="4725144"/>
            <a:ext cx="1154430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49411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538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52776"/>
            <a:ext cx="11360848" cy="5605224"/>
            <a:chOff x="221189" y="1196752"/>
            <a:chExt cx="11681713" cy="60624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96752"/>
              <a:ext cx="11639550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1189" y="2868145"/>
              <a:ext cx="11658600" cy="439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91036"/>
            <a:ext cx="10874572" cy="575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40968"/>
            <a:ext cx="88569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98843"/>
            <a:ext cx="107076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77072"/>
            <a:ext cx="107076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94668"/>
            <a:ext cx="107076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19197"/>
            <a:ext cx="107076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3073" y="4955301"/>
            <a:ext cx="1070763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26876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14096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1277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6304" y="321297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6825"/>
            <a:ext cx="116586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020102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48478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36510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4077072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7462"/>
            <a:ext cx="10775454" cy="55905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4653136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01450" cy="3467075"/>
            <a:chOff x="263352" y="1268760"/>
            <a:chExt cx="11601450" cy="3467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01450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068960"/>
              <a:ext cx="10639425" cy="1666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6" y="306896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2026-01-29T09:13:28Z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