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100387"/>
            <a:ext cx="72485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114"/>
            <a:ext cx="7010400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6395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805264"/>
            <a:ext cx="115919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69160"/>
            <a:ext cx="951547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12976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56581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92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54910"/>
            <a:ext cx="93630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68760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40968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46391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2575" y="1340768"/>
            <a:ext cx="9756860" cy="5133925"/>
            <a:chOff x="322575" y="1340768"/>
            <a:chExt cx="9756860" cy="5133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74407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2575" y="4941168"/>
              <a:ext cx="9353550" cy="1533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0125" y="1384510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125" y="3256718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125" y="4862141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306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42383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14591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38766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30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25" y="1294468"/>
            <a:ext cx="116776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89" y="1924443"/>
            <a:ext cx="11668125" cy="442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6181995"/>
            <a:ext cx="114585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29000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823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6350"/>
            <a:ext cx="11630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9034" y="2167581"/>
            <a:ext cx="1656184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927035"/>
            <a:ext cx="1800200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0324" y="2360452"/>
            <a:ext cx="2701579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4123372"/>
            <a:ext cx="122413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353984"/>
            <a:ext cx="122413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023"/>
            <a:ext cx="69818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564904"/>
            <a:ext cx="115633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472514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92197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4113594"/>
            <a:chOff x="263352" y="1340768"/>
            <a:chExt cx="11658600" cy="4113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749512"/>
              <a:ext cx="8201025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140968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2026-01-29T09:33:56Z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