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7" y="3052762"/>
            <a:ext cx="55721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632"/>
            <a:ext cx="11066212" cy="55513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068960"/>
            <a:ext cx="864096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26" y="1268760"/>
            <a:ext cx="116490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58" y="3771900"/>
            <a:ext cx="117348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07" y="6180519"/>
            <a:ext cx="11610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83416"/>
            <a:ext cx="11230420" cy="5541088"/>
            <a:chOff x="263352" y="1268760"/>
            <a:chExt cx="11668125" cy="6096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10975" cy="3886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154960"/>
              <a:ext cx="11668125" cy="2209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2075"/>
            <a:ext cx="115443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060848"/>
            <a:ext cx="864096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2856"/>
            <a:ext cx="864096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988840"/>
            <a:ext cx="864096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30025" cy="5589240"/>
            <a:chOff x="263352" y="1268760"/>
            <a:chExt cx="11630025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0025" cy="3124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8227" y="4486275"/>
              <a:ext cx="10725150" cy="2371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26503" y="4512950"/>
            <a:ext cx="10666873" cy="55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8227" y="5347508"/>
            <a:ext cx="10666873" cy="55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8227" y="6169310"/>
            <a:ext cx="10666873" cy="55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00162"/>
            <a:ext cx="116681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442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688" y="2204864"/>
            <a:ext cx="116776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8930" r="70"/>
          <a:stretch/>
        </p:blipFill>
        <p:spPr>
          <a:xfrm>
            <a:off x="242027" y="5409381"/>
            <a:ext cx="11593288" cy="144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14450"/>
            <a:ext cx="117062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967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907348"/>
            <a:ext cx="10441160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20394"/>
            <a:ext cx="10441160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96952"/>
            <a:ext cx="10513168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0624" y="3869886"/>
            <a:ext cx="10624007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765970"/>
            <a:ext cx="10513168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90062"/>
            <a:ext cx="792088" cy="642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58994" cy="545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682930" cy="571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828222" cy="594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576064" cy="470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04864"/>
            <a:ext cx="576064" cy="470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860044"/>
            <a:ext cx="576064" cy="470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468925"/>
            <a:ext cx="576064" cy="470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298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68760"/>
            <a:ext cx="864096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808193"/>
            <a:ext cx="864096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555970"/>
            <a:ext cx="864096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95726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68760"/>
            <a:ext cx="864096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808193"/>
            <a:ext cx="864096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555970"/>
            <a:ext cx="864096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2026-01-29T08:21:51Z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