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9362" y="3086100"/>
            <a:ext cx="715327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5085184"/>
            <a:ext cx="10801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58600" cy="270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2276872"/>
            <a:ext cx="10801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04864"/>
            <a:ext cx="10801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221088"/>
            <a:ext cx="10801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554"/>
            <a:ext cx="6441380" cy="223070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348880"/>
            <a:ext cx="1162050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639550" cy="5071252"/>
            <a:chOff x="335360" y="1340768"/>
            <a:chExt cx="11639550" cy="50712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639550" cy="4524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5926245"/>
              <a:ext cx="11553825" cy="485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87175" cy="5341937"/>
            <a:chOff x="263352" y="1268760"/>
            <a:chExt cx="11687175" cy="53419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87175" cy="4514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5739" y="5877272"/>
              <a:ext cx="11582400" cy="733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1572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252510"/>
            <a:ext cx="10801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252510"/>
            <a:ext cx="10801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20500" cy="3495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764435"/>
            <a:ext cx="11630025" cy="1666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4915460"/>
            <a:ext cx="1656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1087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04864"/>
            <a:ext cx="10801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14963"/>
            <a:ext cx="1168717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214" y="4077072"/>
            <a:ext cx="11591925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630025" cy="5332412"/>
            <a:chOff x="263352" y="1340768"/>
            <a:chExt cx="11630025" cy="53324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30025" cy="4457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8724" y="5949280"/>
              <a:ext cx="11572875" cy="723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08720"/>
            <a:ext cx="10577014" cy="5809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5" y="2276872"/>
            <a:ext cx="1069392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3154" y="3203723"/>
            <a:ext cx="10693921" cy="7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64807" y="3136088"/>
            <a:ext cx="1069392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18506" y="4095342"/>
            <a:ext cx="1069392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18506" y="5067615"/>
            <a:ext cx="1069392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5400"/>
            <a:ext cx="1169670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0283" y="4121928"/>
            <a:ext cx="1069392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3982" y="5081182"/>
            <a:ext cx="1069392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23982" y="6053455"/>
            <a:ext cx="1069392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2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1370375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0096" y="3284984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708920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634859"/>
            <a:ext cx="295232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3547813"/>
            <a:ext cx="216024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3146405"/>
            <a:ext cx="1728192" cy="6285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0025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875559"/>
            <a:ext cx="11658600" cy="2628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2320132"/>
            <a:ext cx="24482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2224" y="3910393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79576" y="5886794"/>
            <a:ext cx="172819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77650" cy="302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494" y="4369718"/>
            <a:ext cx="11563350" cy="1628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88088" y="1459076"/>
            <a:ext cx="25202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648" y="4320971"/>
            <a:ext cx="20162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2026-01-29T08:50:09Z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