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2047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139" y="3429000"/>
            <a:ext cx="72009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4524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9330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3407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9481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56612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7332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8650"/>
            <a:ext cx="11114978" cy="563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4797" y="278092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85630"/>
            <a:ext cx="10450908" cy="604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02" y="4941168"/>
            <a:ext cx="1152525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4935047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62075"/>
            <a:ext cx="116109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9957350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6926"/>
            <a:ext cx="10006608" cy="605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3010" cy="539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597128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477625" cy="4937133"/>
            <a:chOff x="263352" y="1340768"/>
            <a:chExt cx="11477625" cy="49371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477625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2906051"/>
              <a:ext cx="8086725" cy="3371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21736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67490" cy="5461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29491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7894" y="1349786"/>
            <a:ext cx="19403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3290" y="314096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49925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0642" y="3304905"/>
            <a:ext cx="26154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300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005064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2108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90637"/>
            <a:ext cx="116490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7539" y="4039789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26876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152543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962775" cy="240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167" y="3933056"/>
            <a:ext cx="11572875" cy="2486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488803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2026-01-29T07:58:57Z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