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057525"/>
            <a:ext cx="65532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66850"/>
            <a:ext cx="109251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0800"/>
            <a:ext cx="10513168" cy="5420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3025"/>
            <a:ext cx="110966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801200" cy="569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00175"/>
            <a:ext cx="11049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6412"/>
            <a:ext cx="109823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63724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73951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85937"/>
            <a:ext cx="109347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86874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31826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047875"/>
            <a:ext cx="109156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771650"/>
            <a:ext cx="100488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983" y="177165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983" y="2639752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983" y="3449980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983" y="4329656"/>
            <a:ext cx="10225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57312"/>
            <a:ext cx="110204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861048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71" y="4581128"/>
            <a:ext cx="1095375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06084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1642" y="2940524"/>
            <a:ext cx="2076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5748" y="4514681"/>
            <a:ext cx="20763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23975"/>
            <a:ext cx="110585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5012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9520" y="3884984"/>
            <a:ext cx="19907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95562"/>
            <a:ext cx="1108710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7813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57362"/>
            <a:ext cx="109728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475299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04975"/>
            <a:ext cx="109061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40585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3042" y="4308675"/>
            <a:ext cx="59070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13285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8737" y="2966233"/>
            <a:ext cx="15349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6190" y="4690863"/>
            <a:ext cx="68284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195512"/>
            <a:ext cx="109632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996952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2026-01-25T12:01:08Z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