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225" y="3100387"/>
            <a:ext cx="55435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01062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465933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394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8760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63778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54497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347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19" y="3501008"/>
            <a:ext cx="107061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559013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727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27" y="4077072"/>
            <a:ext cx="11649075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125" y="6021288"/>
            <a:ext cx="116395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09312" cy="8247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267" y="2276872"/>
            <a:ext cx="116014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29" y="1236593"/>
            <a:ext cx="1169670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29" y="6129273"/>
            <a:ext cx="116586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27" y="2877068"/>
            <a:ext cx="116205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310" y="5805264"/>
            <a:ext cx="115633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27432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78969" y="4011960"/>
            <a:ext cx="11712317" cy="2308425"/>
            <a:chOff x="278969" y="4011960"/>
            <a:chExt cx="11712317" cy="230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8969" y="4011960"/>
              <a:ext cx="9944100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38686" y="4015335"/>
              <a:ext cx="1752600" cy="6572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4672560"/>
              <a:ext cx="9229725" cy="16478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684479" y="39717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29637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013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0990012" cy="5026794"/>
            <a:chOff x="263352" y="1268760"/>
            <a:chExt cx="11620500" cy="57744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20500" cy="3028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356992"/>
              <a:ext cx="6115050" cy="3686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40416" y="3376231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4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54326" cy="5589240"/>
            <a:chOff x="335360" y="1268760"/>
            <a:chExt cx="11654326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30025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5961" y="4057650"/>
              <a:ext cx="10753725" cy="2800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5067083"/>
            <a:ext cx="1057420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1844" y="6086156"/>
            <a:ext cx="1057420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3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4741"/>
            <a:ext cx="10774312" cy="556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3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18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76" y="5522243"/>
            <a:ext cx="1161097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3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3002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41" y="6102127"/>
            <a:ext cx="116395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43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43730" cy="546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2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77650" cy="3379353"/>
            <a:chOff x="335360" y="1268760"/>
            <a:chExt cx="11677650" cy="33793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7765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028988"/>
              <a:ext cx="139065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27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88622"/>
            <a:ext cx="1036915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10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740" y="3308134"/>
            <a:ext cx="1071962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740" y="4361431"/>
            <a:ext cx="1071962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0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740" y="3342859"/>
            <a:ext cx="1071962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740" y="4396156"/>
            <a:ext cx="1071962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1740" y="5461027"/>
            <a:ext cx="10719629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8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90670"/>
            <a:ext cx="720080" cy="486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50"/>
            <a:ext cx="10292802" cy="556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2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852"/>
            <a:ext cx="11029254" cy="551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720080" cy="486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9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7582"/>
            <a:ext cx="11268520" cy="562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19" y="5017844"/>
            <a:ext cx="116395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437112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6297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41158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13027"/>
            <a:ext cx="9361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2026-01-29T09:58:14Z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