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8432" cy="13153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356992"/>
            <a:ext cx="71342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6878" cy="5511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18033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18033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82400" cy="5229225"/>
            <a:chOff x="263352" y="1268760"/>
            <a:chExt cx="11582400" cy="5229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850160"/>
              <a:ext cx="8058150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4244591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77072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196752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5301208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17" y="6002685"/>
            <a:ext cx="317182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268760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6002685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040"/>
            <a:ext cx="113728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852936"/>
            <a:ext cx="114204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28750"/>
            <a:ext cx="113823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38576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02911"/>
            <a:ext cx="11668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820584"/>
            <a:ext cx="1162050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4826038"/>
            <a:ext cx="324036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90693"/>
            <a:ext cx="8950870" cy="6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5176"/>
            <a:ext cx="8912770" cy="606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2776"/>
            <a:ext cx="136815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8390" y="3356992"/>
            <a:ext cx="1654194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2016224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601" y="3651408"/>
            <a:ext cx="1424999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2016224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84984"/>
            <a:ext cx="388843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76872"/>
            <a:ext cx="266429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325591"/>
            <a:ext cx="266429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62346"/>
            <a:ext cx="216024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9234" y="3543768"/>
            <a:ext cx="216024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98224" cy="5484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5229200"/>
            <a:ext cx="848935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2026-01-29T07:20:45Z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