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2952750"/>
            <a:ext cx="624840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312" r="884"/>
          <a:stretch/>
        </p:blipFill>
        <p:spPr>
          <a:xfrm>
            <a:off x="263352" y="1340768"/>
            <a:ext cx="11593288" cy="30426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383435"/>
            <a:ext cx="10972800" cy="232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4346314"/>
            <a:ext cx="10873208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133393"/>
            <a:ext cx="10873208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932046"/>
            <a:ext cx="10873208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332656"/>
            <a:ext cx="4229100" cy="99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56868"/>
            <a:ext cx="1160145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2276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298985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38180" y="2298985"/>
            <a:ext cx="13099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56347" y="2298985"/>
            <a:ext cx="13099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74514" y="2329034"/>
            <a:ext cx="13099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332656"/>
            <a:ext cx="4248150" cy="96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628800"/>
            <a:ext cx="11668125" cy="4486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44272" y="1963637"/>
            <a:ext cx="280831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83236" y="2715922"/>
            <a:ext cx="2320919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15494" y="3529050"/>
            <a:ext cx="2320919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8702" y="4339396"/>
            <a:ext cx="2320919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84032" y="5157192"/>
            <a:ext cx="2320919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20688"/>
            <a:ext cx="507682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412776"/>
            <a:ext cx="118205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184" b="2363"/>
          <a:stretch/>
        </p:blipFill>
        <p:spPr>
          <a:xfrm>
            <a:off x="263352" y="1300534"/>
            <a:ext cx="11737304" cy="5524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24744"/>
            <a:ext cx="10461574" cy="565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80728"/>
            <a:ext cx="10487422" cy="5681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789040"/>
            <a:ext cx="58793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58793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39475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6109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60848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2026-01-29T10:04:21Z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