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133725"/>
            <a:ext cx="70770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2608"/>
            <a:ext cx="710565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59192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32267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21447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9942"/>
            <a:ext cx="10369154" cy="603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130"/>
            <a:ext cx="11451776" cy="556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945216" cy="549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65" y="4725144"/>
            <a:ext cx="11620500" cy="1628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51584" y="4803615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2547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920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99402" cy="5589240"/>
            <a:chOff x="263352" y="1268760"/>
            <a:chExt cx="116871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76" y="6286500"/>
              <a:ext cx="1159192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7428"/>
            <a:ext cx="1164907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6259860"/>
            <a:ext cx="11582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018191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897866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075"/>
            <a:ext cx="11706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087641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967316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835417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85" y="4741193"/>
            <a:ext cx="116205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412776"/>
            <a:ext cx="12961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236126"/>
            <a:ext cx="208823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978167"/>
            <a:ext cx="208823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064491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932591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800692"/>
            <a:ext cx="10765929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060" y="3429000"/>
            <a:ext cx="1898393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72490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340768"/>
            <a:ext cx="27146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7615" y="2570426"/>
            <a:ext cx="201622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080" y="4869210"/>
            <a:ext cx="1164907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933056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8171" y="472524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319177"/>
            <a:ext cx="1944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145874"/>
            <a:ext cx="194421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25922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92896"/>
            <a:ext cx="194421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