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3095625"/>
            <a:ext cx="82105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906125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186" y="2879179"/>
            <a:ext cx="994410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786948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57300"/>
            <a:ext cx="109537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124744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8920" y="4747620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00212"/>
            <a:ext cx="110204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28787"/>
            <a:ext cx="110394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221088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09737"/>
            <a:ext cx="1101090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428999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66937"/>
            <a:ext cx="109061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789040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155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476500"/>
            <a:ext cx="102489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90637"/>
            <a:ext cx="11134725" cy="4276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536" y="4077072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0311"/>
            <a:ext cx="110585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337305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4973" y="3170683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66528" y="4964759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76512"/>
            <a:ext cx="110013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576512"/>
            <a:ext cx="244827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6119"/>
            <a:ext cx="110585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996952"/>
            <a:ext cx="244827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7712" y="4837327"/>
            <a:ext cx="515085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47837"/>
            <a:ext cx="110585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628800"/>
            <a:ext cx="374441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3988" y="3422876"/>
            <a:ext cx="374441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24075"/>
            <a:ext cx="109823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124075"/>
            <a:ext cx="3240360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728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005064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201665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2026-01-25T12:02:59Z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