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3057525"/>
            <a:ext cx="66675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70697" cy="24616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9" y="3665934"/>
            <a:ext cx="10729763" cy="31757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365104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06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2088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632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0100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10329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6084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171700"/>
            <a:ext cx="101155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09700"/>
            <a:ext cx="109537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789040"/>
            <a:ext cx="136815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95462"/>
            <a:ext cx="109823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700808"/>
            <a:ext cx="122413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414" y="3425439"/>
            <a:ext cx="200130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81125"/>
            <a:ext cx="109918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68760"/>
            <a:ext cx="1800200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826765"/>
            <a:ext cx="1800200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1726"/>
            <a:ext cx="109537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94557" cy="39966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5241125"/>
            <a:ext cx="10729192" cy="155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2026-01-25T12:05:33Z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