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3109912"/>
            <a:ext cx="71151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00162"/>
            <a:ext cx="115919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728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210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491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8665" y="1340768"/>
            <a:ext cx="11598037" cy="3006055"/>
            <a:chOff x="228665" y="1340768"/>
            <a:chExt cx="11598037" cy="30060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63350" cy="2419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8665" y="3861048"/>
              <a:ext cx="1438275" cy="48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909944" cy="5448422"/>
            <a:chOff x="191344" y="260648"/>
            <a:chExt cx="11630025" cy="60589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260648"/>
              <a:ext cx="11630025" cy="539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805264"/>
              <a:ext cx="3743325" cy="514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7631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45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184931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0021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0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45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184931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12003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60" y="4869160"/>
            <a:ext cx="11687175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959248"/>
            <a:ext cx="27363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3120" b="34320"/>
          <a:stretch/>
        </p:blipFill>
        <p:spPr>
          <a:xfrm>
            <a:off x="335360" y="1340768"/>
            <a:ext cx="11089232" cy="35283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45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184931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040460"/>
            <a:ext cx="997267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8361" r="-442"/>
          <a:stretch/>
        </p:blipFill>
        <p:spPr>
          <a:xfrm>
            <a:off x="335360" y="1340768"/>
            <a:ext cx="10801200" cy="16996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34455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075411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888385"/>
            <a:ext cx="116395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028112" cy="5350546"/>
            <a:chOff x="287070" y="1340768"/>
            <a:chExt cx="11582400" cy="56839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603" r="386"/>
            <a:stretch/>
          </p:blipFill>
          <p:spPr>
            <a:xfrm>
              <a:off x="290513" y="1340768"/>
              <a:ext cx="11566128" cy="42456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7070" y="5586412"/>
              <a:ext cx="11582400" cy="1438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79" y="3060749"/>
            <a:ext cx="1051599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904403"/>
            <a:ext cx="1051316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79" y="3153349"/>
            <a:ext cx="1051599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997003"/>
            <a:ext cx="1051316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79" y="3060749"/>
            <a:ext cx="1051599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904403"/>
            <a:ext cx="1051316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27141" cy="5121093"/>
            <a:chOff x="263352" y="1340768"/>
            <a:chExt cx="11727141" cy="51210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58600" cy="3514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4743" y="4871186"/>
              <a:ext cx="11715750" cy="1590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7448" y="2348880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107256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46349" y="5834635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554" r="404"/>
          <a:stretch/>
        </p:blipFill>
        <p:spPr>
          <a:xfrm>
            <a:off x="191344" y="1270010"/>
            <a:ext cx="9145016" cy="27473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844" y="826527"/>
            <a:ext cx="2162175" cy="3190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3954519"/>
            <a:ext cx="11649075" cy="2876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1447501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6093296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14096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94672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64904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3501008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04864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3189826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6200972" cy="21871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63352" y="2276872"/>
            <a:ext cx="11328132" cy="4407850"/>
            <a:chOff x="224021" y="2187100"/>
            <a:chExt cx="11649075" cy="49339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646" y="2187100"/>
              <a:ext cx="11601450" cy="2505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4021" y="4692175"/>
              <a:ext cx="11649075" cy="24288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72464" y="31042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72464" y="5361323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21014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2026-01-29T07:02:11Z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