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060848"/>
            <a:ext cx="77247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984" y="3429000"/>
            <a:ext cx="62579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147067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109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152" y="1340768"/>
            <a:ext cx="11687175" cy="5451326"/>
            <a:chOff x="321152" y="1340768"/>
            <a:chExt cx="11687175" cy="54513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315700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152" y="2924944"/>
              <a:ext cx="11687175" cy="3867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993209" y="2924944"/>
            <a:ext cx="6015117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435" y="3717032"/>
            <a:ext cx="11652891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5435" y="4439632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5435" y="5226711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5435" y="6048514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2283" y="1268760"/>
            <a:ext cx="11655477" cy="5401009"/>
            <a:chOff x="262283" y="1268760"/>
            <a:chExt cx="11655477" cy="54010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82400" cy="466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2283" y="5936344"/>
              <a:ext cx="11630025" cy="733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35360" y="1283679"/>
            <a:ext cx="11652891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006279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2793358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3615161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4402240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5189319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5941674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83679"/>
            <a:ext cx="11652891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006279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793358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68861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379090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189319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1554"/>
            <a:ext cx="11652891" cy="595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075729"/>
            <a:ext cx="11652891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08" y="2132856"/>
            <a:ext cx="1156335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121281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2945005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15750" cy="3115022"/>
            <a:chOff x="191344" y="1340768"/>
            <a:chExt cx="11715750" cy="31150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15750" cy="2324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789040"/>
              <a:ext cx="7572375" cy="666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206084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378904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7248525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32856"/>
            <a:ext cx="108966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26876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3208" y="126876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98574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04013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92494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543665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40968"/>
            <a:ext cx="11268075" cy="2543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31207" y="2082155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3828" y="213285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3828" y="376488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05590" cy="590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38262"/>
            <a:ext cx="115728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40768"/>
            <a:ext cx="10048875" cy="3465588"/>
            <a:chOff x="911424" y="1340768"/>
            <a:chExt cx="10048875" cy="34655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340768"/>
              <a:ext cx="10048875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063406"/>
              <a:ext cx="4276725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0289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84784"/>
            <a:ext cx="112776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58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501008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555420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5574998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78251"/>
            <a:ext cx="11521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4664" y="3178251"/>
            <a:ext cx="11521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0624" y="3178251"/>
            <a:ext cx="115212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197938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31480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21088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2026-01-29T07:11:48Z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