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3090862"/>
            <a:ext cx="71247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07554" cy="53619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924944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56992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53825" cy="5321374"/>
            <a:chOff x="263352" y="1268760"/>
            <a:chExt cx="11553825" cy="53213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53825" cy="448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5085184"/>
              <a:ext cx="8696325" cy="1504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344472" y="5034955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446"/>
            <a:ext cx="10951912" cy="556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00596"/>
            <a:ext cx="11377264" cy="5427692"/>
            <a:chOff x="266700" y="1187696"/>
            <a:chExt cx="11658600" cy="56796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187696"/>
              <a:ext cx="11658600" cy="4267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5429074"/>
              <a:ext cx="11630025" cy="1438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2862" cy="543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56461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270319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32856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725144"/>
            <a:ext cx="11563350" cy="1628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07568" y="4797152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50439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8978"/>
            <a:ext cx="11278044" cy="5639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6335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27" y="3619500"/>
            <a:ext cx="11610975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5233665"/>
            <a:ext cx="10555238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6107385"/>
            <a:ext cx="10555238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0508" y="2915320"/>
            <a:ext cx="10555238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476" y="3789040"/>
            <a:ext cx="10555238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5276" y="2987328"/>
            <a:ext cx="10555238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244" y="3861048"/>
            <a:ext cx="10555238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204864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068960"/>
            <a:ext cx="30243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340768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143564"/>
            <a:ext cx="266429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924944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4687861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9816" y="1242882"/>
            <a:ext cx="2312367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4077072"/>
            <a:ext cx="345638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4456" y="1531589"/>
            <a:ext cx="30758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817422" cy="54573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4581128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2026-01-29T08:13:25Z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