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3133725"/>
            <a:ext cx="81248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90687"/>
            <a:ext cx="109918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537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1730" y="492491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7280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91194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421" y="572917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71637"/>
            <a:ext cx="10915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2899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52587"/>
            <a:ext cx="110394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38275"/>
            <a:ext cx="107061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68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632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365104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4885"/>
            <a:ext cx="110966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31439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4559" y="3189489"/>
            <a:ext cx="16956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1263" y="4995140"/>
            <a:ext cx="2172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643187"/>
            <a:ext cx="1092517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09823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22108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1862" y="5112338"/>
            <a:ext cx="29586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916" y="5154379"/>
            <a:ext cx="109347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9934" y="1249839"/>
            <a:ext cx="2252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0891" y="4155084"/>
            <a:ext cx="2252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7321" y="5115783"/>
            <a:ext cx="2252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0013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4290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76400"/>
            <a:ext cx="109156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817" y="3573016"/>
            <a:ext cx="948690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2928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