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5587" y="3090862"/>
            <a:ext cx="6600825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840363"/>
            <a:ext cx="10801200" cy="590100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564904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422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304925"/>
            <a:ext cx="11068050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204864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9756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2025" y="2557462"/>
            <a:ext cx="10267950" cy="174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069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995487"/>
            <a:ext cx="10991850" cy="2867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3212976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1465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666875"/>
            <a:ext cx="11077575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1772816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101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587" y="1704975"/>
            <a:ext cx="10410825" cy="344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663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614487"/>
            <a:ext cx="10877550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772356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5291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3937" y="2162175"/>
            <a:ext cx="10144125" cy="253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1077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06227"/>
            <a:ext cx="11096625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3212976"/>
            <a:ext cx="2592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38215" y="5041776"/>
            <a:ext cx="2592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049000" cy="5286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07968" y="1340768"/>
            <a:ext cx="23042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61396" y="3100120"/>
            <a:ext cx="23042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65172" y="5877272"/>
            <a:ext cx="283468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5869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1049000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376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077575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462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20425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9745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00311"/>
            <a:ext cx="11201400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9755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0982325" cy="2457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3965798"/>
            <a:ext cx="10763250" cy="169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7050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2166937"/>
            <a:ext cx="11001375" cy="2524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2625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2026-01-25T11:53:50Z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