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</p:sldIdLst>
  <p:sldSz cx="12192000" cy="6858000"/>
  <p:notesSz cx="6858000" cy="9144000"/>
  <p:custDataLst>
    <p:tags r:id="rId6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000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4941168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4822" y="5589240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638138"/>
            <a:ext cx="1156335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2255427"/>
            <a:ext cx="2160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2936436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768" y="5036542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22108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70" y="1312615"/>
            <a:ext cx="11496675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898" y="5127205"/>
            <a:ext cx="11496675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312615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23401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03966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16280" cy="54529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266315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18771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99336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12615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70892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496675" cy="3768824"/>
            <a:chOff x="263352" y="1340768"/>
            <a:chExt cx="11496675" cy="37688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496675" cy="1847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67608" y="3356992"/>
              <a:ext cx="8210550" cy="1752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3392" y="1312615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63350" cy="5103812"/>
            <a:chOff x="263352" y="1268760"/>
            <a:chExt cx="11563350" cy="51038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63350" cy="441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877272"/>
              <a:ext cx="10553700" cy="495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51384" y="386104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578679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192137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5840319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12776"/>
            <a:ext cx="11229278" cy="5220692"/>
            <a:chOff x="335360" y="1268760"/>
            <a:chExt cx="11525250" cy="57245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25250" cy="3571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9536" y="4840635"/>
              <a:ext cx="9677400" cy="2152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425509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75504" y="1393745"/>
            <a:ext cx="1689448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728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2007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03770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6511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29934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3959099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467673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53825" cy="5084762"/>
            <a:chOff x="263352" y="1268760"/>
            <a:chExt cx="11553825" cy="50847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53825" cy="447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877272"/>
              <a:ext cx="9839325" cy="476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8289" y="522920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91887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0297"/>
            <a:ext cx="10823524" cy="55818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8289" y="129917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7873" y="242088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7873" y="312694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7873" y="374040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7873" y="441173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7873" y="501361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7873" y="568494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7873" y="636785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8632"/>
            <a:ext cx="10968236" cy="55293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78904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0623" y="505477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144" y="630932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525250" cy="5068788"/>
            <a:chOff x="335360" y="1268760"/>
            <a:chExt cx="11525250" cy="50687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25250" cy="2457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861048"/>
              <a:ext cx="7962900" cy="2476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775520" y="184482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90746" y="443711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268760"/>
            <a:ext cx="86772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1652" y="4077072"/>
            <a:ext cx="6477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157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98477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25002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633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43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1604"/>
            <a:ext cx="11477624" cy="5596396"/>
            <a:chOff x="312468" y="1340768"/>
            <a:chExt cx="11477625" cy="58844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9667875" cy="1762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2468" y="3119921"/>
              <a:ext cx="11477625" cy="4105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06281" y="1262997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470" y="312664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82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7280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068985"/>
            <a:ext cx="11639550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6281" y="1262997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70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553825" cy="5515766"/>
            <a:chOff x="335360" y="1268760"/>
            <a:chExt cx="11553825" cy="55157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53825" cy="435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9647" y="5698676"/>
              <a:ext cx="11525250" cy="1085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55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10959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10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340768"/>
            <a:ext cx="11230547" cy="5093915"/>
            <a:chOff x="335360" y="1340768"/>
            <a:chExt cx="11230547" cy="50939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086975" cy="3028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4982" y="4437112"/>
              <a:ext cx="11210925" cy="685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1544" y="5301208"/>
              <a:ext cx="9391650" cy="11334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23392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60482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70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268760"/>
            <a:ext cx="11620500" cy="4959424"/>
            <a:chOff x="335360" y="1268760"/>
            <a:chExt cx="11620500" cy="49594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20500" cy="3705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085184"/>
              <a:ext cx="9601200" cy="1143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998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393405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2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109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98477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50100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5679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19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09204"/>
            <a:ext cx="11305478" cy="5548796"/>
            <a:chOff x="335360" y="1268760"/>
            <a:chExt cx="11449050" cy="60700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449050" cy="4876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51977" y="6214902"/>
              <a:ext cx="7839075" cy="1123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9376" y="148478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008065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896" y="908720"/>
            <a:ext cx="600075" cy="3619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07368" y="1412776"/>
            <a:ext cx="11374436" cy="5119786"/>
            <a:chOff x="263352" y="1270670"/>
            <a:chExt cx="11668125" cy="582161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1270670"/>
              <a:ext cx="11668125" cy="4552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264" y="5949280"/>
              <a:ext cx="11544300" cy="1143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7917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77762" cy="5511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80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79376" y="1371302"/>
            <a:ext cx="11089232" cy="5486698"/>
            <a:chOff x="335360" y="1268760"/>
            <a:chExt cx="11665296" cy="62906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/>
            <a:srcRect t="2831" r="349"/>
            <a:stretch/>
          </p:blipFill>
          <p:spPr>
            <a:xfrm>
              <a:off x="335360" y="1268760"/>
              <a:ext cx="11665296" cy="2471167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739927"/>
              <a:ext cx="11477625" cy="38195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767408" y="3526637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9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585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8478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28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648950" cy="3014836"/>
            <a:chOff x="335360" y="1340768"/>
            <a:chExt cx="10648950" cy="30148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648950" cy="1143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3552" y="2564904"/>
              <a:ext cx="7419975" cy="17907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49100" y="1403759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31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952" y="908720"/>
            <a:ext cx="476250" cy="323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115919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60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633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10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52537"/>
            <a:ext cx="115824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13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07707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51723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867900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469160"/>
            <a:ext cx="11515725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675" y="134588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675" y="457522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91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08685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687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69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441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1277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79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7368" y="1340768"/>
            <a:ext cx="11252744" cy="5400600"/>
            <a:chOff x="273446" y="1268760"/>
            <a:chExt cx="11620500" cy="57340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496675" cy="1104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0334" y="2192685"/>
              <a:ext cx="466725" cy="3619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3446" y="2554635"/>
              <a:ext cx="11620500" cy="444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9133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51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8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2636912"/>
            <a:ext cx="109289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05576"/>
            <a:ext cx="109289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261698"/>
            <a:ext cx="109289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26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514956" cy="1810122"/>
            <a:chOff x="263352" y="1268760"/>
            <a:chExt cx="11514956" cy="18101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0429875" cy="485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1916832"/>
              <a:ext cx="11010900" cy="11620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93328" y="2022314"/>
            <a:ext cx="109289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9313" y="2667828"/>
            <a:ext cx="109289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05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6662" y="4134947"/>
            <a:ext cx="14401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0406" y="542207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09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41202" y="1340768"/>
            <a:ext cx="25202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2660062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3919040"/>
            <a:ext cx="18722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70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8679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114239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14908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735735"/>
            <a:ext cx="1156335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78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5034927"/>
            <a:ext cx="748665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16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28750"/>
            <a:ext cx="1136332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1933" y="1300178"/>
            <a:ext cx="112887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023565"/>
            <a:ext cx="112887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218" y="2741196"/>
            <a:ext cx="112887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470401"/>
            <a:ext cx="112887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4218" y="4188032"/>
            <a:ext cx="112887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4917237"/>
            <a:ext cx="112887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4218" y="5634868"/>
            <a:ext cx="112887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4218" y="6352500"/>
            <a:ext cx="112887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392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7525" y="133320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385313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808999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096625" cy="5241751"/>
            <a:chOff x="335360" y="1340768"/>
            <a:chExt cx="11096625" cy="52417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096625" cy="3238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725144"/>
              <a:ext cx="10096500" cy="1857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37525" y="133320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7525" y="3347197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7525" y="4701435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0</Words>
  <Application>Microsoft Office PowerPoint</Application>
  <PresentationFormat>宽屏</PresentationFormat>
  <Paragraphs>0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2026-01-29T10:17:12Z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