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105150"/>
            <a:ext cx="56388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2549"/>
            <a:ext cx="115728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96952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553825" cy="3416771"/>
            <a:chOff x="263352" y="1268760"/>
            <a:chExt cx="11553825" cy="34167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53825" cy="2495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933056"/>
              <a:ext cx="5076825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352" y="836712"/>
            <a:ext cx="2752725" cy="34194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4811" y="1268760"/>
            <a:ext cx="11658600" cy="5309896"/>
            <a:chOff x="154811" y="1268760"/>
            <a:chExt cx="11658600" cy="53098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1268760"/>
              <a:ext cx="8801100" cy="3133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344" y="4402485"/>
              <a:ext cx="11582400" cy="1381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4811" y="5940481"/>
              <a:ext cx="1165860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836712"/>
            <a:ext cx="11696700" cy="5887073"/>
            <a:chOff x="248667" y="1268760"/>
            <a:chExt cx="11696700" cy="58870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268760"/>
              <a:ext cx="1047750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055" y="1859933"/>
              <a:ext cx="11591925" cy="3886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8667" y="5746133"/>
              <a:ext cx="11696700" cy="1409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88840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7012" cy="55217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348880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4559644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21406"/>
            <a:ext cx="1051316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2132856"/>
            <a:ext cx="1082992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943084"/>
            <a:ext cx="107291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730162"/>
            <a:ext cx="107291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9236" cy="7440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63" y="2025809"/>
            <a:ext cx="115919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49075" cy="5397192"/>
            <a:chOff x="263352" y="1268760"/>
            <a:chExt cx="11649075" cy="53971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49075" cy="3876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502" y="5180052"/>
              <a:ext cx="11591925" cy="1485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70832" cy="5500811"/>
            <a:chOff x="263352" y="1268760"/>
            <a:chExt cx="11670832" cy="55008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9550" cy="462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059" y="6093296"/>
              <a:ext cx="116681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41" y="3542568"/>
            <a:ext cx="11591925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3" y="5095143"/>
            <a:ext cx="1060159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7456" y="5883005"/>
            <a:ext cx="10601599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15653"/>
            <a:ext cx="993710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2876086"/>
            <a:ext cx="1069392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5" y="3686315"/>
            <a:ext cx="1069392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5" y="4496543"/>
            <a:ext cx="1069392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6878" cy="5466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068960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39970"/>
            <a:ext cx="10583812" cy="561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96700" cy="5428803"/>
            <a:chOff x="191344" y="1340768"/>
            <a:chExt cx="11696700" cy="54288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96700" cy="462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6093296"/>
              <a:ext cx="115538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5059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8760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900790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82349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9105900" cy="1304925"/>
            <a:chOff x="263352" y="1340768"/>
            <a:chExt cx="9105900" cy="1304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910590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9616" y="1950368"/>
              <a:ext cx="6534150" cy="6953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645693"/>
            <a:ext cx="9734550" cy="3019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392" y="1268760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081" y="2645693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081" y="4262478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91827"/>
            <a:ext cx="9875240" cy="60531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1799" y="806075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183008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799793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385525"/>
            <a:ext cx="100811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2026-01-29T08:57:55Z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