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2" y="3067050"/>
            <a:ext cx="66198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109918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453" y="4005064"/>
            <a:ext cx="52292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966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013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219325"/>
            <a:ext cx="110585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789040"/>
            <a:ext cx="5256584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04937"/>
            <a:ext cx="110109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823765"/>
            <a:ext cx="10441160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657143"/>
            <a:ext cx="10441160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105025"/>
            <a:ext cx="110109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795462"/>
            <a:ext cx="102489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550" y="1700808"/>
            <a:ext cx="10453042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2522611"/>
            <a:ext cx="10453042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550" y="3355988"/>
            <a:ext cx="10453042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1550" y="4200940"/>
            <a:ext cx="10453042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0299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005064"/>
            <a:ext cx="223224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204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84784"/>
            <a:ext cx="2664296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6875" y="4160688"/>
            <a:ext cx="2664296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85887"/>
            <a:ext cx="111252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268760"/>
            <a:ext cx="1152128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5732" y="3792041"/>
            <a:ext cx="2382156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847850"/>
            <a:ext cx="110204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356992"/>
            <a:ext cx="4608512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76412"/>
            <a:ext cx="109632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417424"/>
            <a:ext cx="3528392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132856"/>
            <a:ext cx="6264696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9124" y="4656137"/>
            <a:ext cx="6925347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224087"/>
            <a:ext cx="1100137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020102"/>
            <a:ext cx="7488832" cy="70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1726"/>
            <a:ext cx="112395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2026-01-25T12:07:25Z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