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2050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60" y="3040410"/>
            <a:ext cx="11572875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501317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6113" y="6344045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407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622891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90734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86104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4031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6104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82400" cy="5342907"/>
            <a:chOff x="335360" y="1268760"/>
            <a:chExt cx="11582400" cy="53429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82400" cy="3600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7760" y="4878117"/>
              <a:ext cx="11277600" cy="1733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8044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07482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955" y="497431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659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268" y="508518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96675" cy="5499536"/>
            <a:chOff x="263352" y="1340768"/>
            <a:chExt cx="11496675" cy="5499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96675" cy="4800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6259279"/>
              <a:ext cx="9296400" cy="58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6384" y="1378051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408" y="386104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699"/>
            <a:ext cx="1160145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692508" cy="5492427"/>
            <a:chOff x="191344" y="1268760"/>
            <a:chExt cx="11692508" cy="54924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4857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237312"/>
              <a:ext cx="11582400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37965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3711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7371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75603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41391"/>
            <a:ext cx="9677400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328" y="437372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2587" y="1340768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63691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1564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875403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0043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113895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5739475"/>
            <a:ext cx="1152525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44300" cy="5387652"/>
            <a:chOff x="263352" y="1268760"/>
            <a:chExt cx="11544300" cy="53876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44300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6538" y="6237312"/>
              <a:ext cx="11087100" cy="419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314096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8915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37945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96976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66424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621983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1762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198884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267174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329677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43711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08518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80240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9551" y="508419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24798"/>
            <a:ext cx="11037638" cy="5633202"/>
            <a:chOff x="335360" y="1268760"/>
            <a:chExt cx="11572875" cy="6010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935" y="4393167"/>
              <a:ext cx="11544300" cy="2886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599"/>
            <a:ext cx="114490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43454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836712"/>
            <a:ext cx="40005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585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29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7844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360" y="1212486"/>
            <a:ext cx="11607742" cy="5554615"/>
            <a:chOff x="335360" y="1212486"/>
            <a:chExt cx="11607742" cy="55546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5920" y="1212486"/>
              <a:ext cx="476250" cy="40957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335360" y="1844824"/>
              <a:ext cx="11607742" cy="4922277"/>
              <a:chOff x="300493" y="1318295"/>
              <a:chExt cx="11607742" cy="492227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5360" y="1318295"/>
                <a:ext cx="11572875" cy="37242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0493" y="5078522"/>
                <a:ext cx="11582400" cy="116205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01450" cy="5469185"/>
            <a:chOff x="335360" y="1268760"/>
            <a:chExt cx="11601450" cy="54691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01450" cy="490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309320"/>
              <a:ext cx="11553825" cy="42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204"/>
            <a:ext cx="115347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525125" cy="2976736"/>
            <a:chOff x="335360" y="1340768"/>
            <a:chExt cx="10525125" cy="2976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25125" cy="108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2564904"/>
              <a:ext cx="5172075" cy="1752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343216"/>
            <a:ext cx="11487150" cy="2333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271723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966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44300" cy="4795067"/>
            <a:chOff x="335360" y="1268760"/>
            <a:chExt cx="11544300" cy="4795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443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4901777"/>
              <a:ext cx="5581650" cy="1162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321297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10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268" y="3915841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15719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680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31201" cy="5554850"/>
            <a:chOff x="263352" y="1268760"/>
            <a:chExt cx="11631201" cy="5554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103" y="5012085"/>
              <a:ext cx="11601450" cy="1152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825" y="6328310"/>
              <a:ext cx="1155382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0637"/>
            <a:ext cx="116395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11533" cy="4532337"/>
            <a:chOff x="263352" y="1268760"/>
            <a:chExt cx="11511533" cy="45323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64895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47568"/>
              <a:ext cx="11439525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63552" y="4077072"/>
              <a:ext cx="8324850" cy="1724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400" y="1378051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322597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8867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33" y="1268760"/>
            <a:ext cx="11325225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33" y="2383185"/>
            <a:ext cx="11610975" cy="444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283559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3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64" y="1347432"/>
            <a:ext cx="11726416" cy="3725391"/>
            <a:chOff x="263352" y="1340768"/>
            <a:chExt cx="11726416" cy="3725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53825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284984"/>
              <a:ext cx="11582400" cy="17811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5072823"/>
            <a:ext cx="11582400" cy="1781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1891437"/>
            <a:ext cx="1096687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2504895"/>
            <a:ext cx="1096687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645" y="4482515"/>
            <a:ext cx="1096687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716" y="5641634"/>
            <a:ext cx="1096687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5716" y="6255092"/>
            <a:ext cx="10966873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5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107291" cy="4848225"/>
            <a:chOff x="407368" y="1268760"/>
            <a:chExt cx="11107291" cy="4848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729615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2449860"/>
              <a:ext cx="10963275" cy="3667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5" y="1905610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71703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5969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59702" y="4077072"/>
            <a:ext cx="150059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1356" y="473665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5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8677" y="1493801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79" y="2708920"/>
            <a:ext cx="15489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8737" y="4039789"/>
            <a:ext cx="154890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80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1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7423942" cy="38338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94456"/>
            <a:ext cx="91821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0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4189" y="1905257"/>
            <a:ext cx="691538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993" y="2553329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993" y="3201512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993" y="3849695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993" y="4497877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993" y="5116483"/>
            <a:ext cx="1167658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993" y="5747943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28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919" y="1443938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919" y="2092121"/>
            <a:ext cx="1167658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0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3362" cy="5478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37112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5605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99741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725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03597"/>
            <a:ext cx="487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2026-01-29T10:16:14Z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