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112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289" y="3429000"/>
            <a:ext cx="73723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91925" cy="4528145"/>
            <a:chOff x="263352" y="1268760"/>
            <a:chExt cx="11591925" cy="4528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149080"/>
              <a:ext cx="7924800" cy="1647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17439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04815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260408" cy="5270598"/>
            <a:chOff x="407368" y="1340768"/>
            <a:chExt cx="11630025" cy="5962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630025" cy="4400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741318"/>
              <a:ext cx="10944225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1409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19675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3979193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64198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34076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337450" cy="564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14" y="4941168"/>
            <a:ext cx="11591925" cy="156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41388" y="494116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53344"/>
            <a:ext cx="975930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1"/>
            <a:ext cx="9793088" cy="591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17133"/>
            <a:ext cx="8568952" cy="604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7726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489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3556" y="2325730"/>
            <a:ext cx="14903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212976"/>
            <a:ext cx="14903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9077" y="1568367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63691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18726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7687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212976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6860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1926" y="3996323"/>
            <a:ext cx="11610975" cy="2686050"/>
            <a:chOff x="291926" y="3996323"/>
            <a:chExt cx="11610975" cy="26860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926" y="3996323"/>
              <a:ext cx="11610975" cy="1933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6044198"/>
              <a:ext cx="6191250" cy="6381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15480" y="3121376"/>
            <a:ext cx="3024336" cy="64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5157192"/>
            <a:ext cx="3024336" cy="64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3168" cy="5588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2026-01-29T03:13:10Z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