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7962" y="3071812"/>
            <a:ext cx="66960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19225"/>
            <a:ext cx="109156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847850"/>
            <a:ext cx="10925175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780928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070"/>
            <a:ext cx="10153128" cy="55453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924944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381125"/>
            <a:ext cx="108585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381125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838325"/>
            <a:ext cx="10963275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636912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988840"/>
            <a:ext cx="493395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66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86997"/>
            <a:ext cx="10225136" cy="552637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276872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9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04937"/>
            <a:ext cx="1098232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861048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966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1556792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60246" y="3339293"/>
            <a:ext cx="36639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02911" y="4948174"/>
            <a:ext cx="167321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628900"/>
            <a:ext cx="10963275" cy="160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628900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83543"/>
            <a:ext cx="1095375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061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0301"/>
            <a:ext cx="1102995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83543"/>
            <a:ext cx="1107757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1029950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257" y="2996952"/>
            <a:ext cx="1100137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2026-01-25T11:42:07Z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