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919412"/>
            <a:ext cx="65722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676286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521238"/>
            <a:ext cx="11017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43148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6498"/>
            <a:ext cx="10839028" cy="537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982998"/>
            <a:ext cx="1440160" cy="590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861048"/>
            <a:ext cx="2088232" cy="590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2672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28" y="2492896"/>
            <a:ext cx="116395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876086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746860"/>
            <a:ext cx="5616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4589140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80" y="5445668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51530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09675"/>
            <a:ext cx="116871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6014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89828"/>
            <a:ext cx="116014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68108"/>
            <a:ext cx="116395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13176"/>
            <a:ext cx="86106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8438"/>
            <a:ext cx="10106866" cy="5659562"/>
            <a:chOff x="263352" y="332656"/>
            <a:chExt cx="11639550" cy="66414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332656"/>
              <a:ext cx="11639550" cy="5248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16732"/>
              <a:ext cx="8715375" cy="1457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12424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2026-01-29T10:02:20Z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