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086100"/>
            <a:ext cx="55911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7061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1865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8298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8384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1681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6299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8384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1681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7061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886" y="5157192"/>
            <a:ext cx="10734675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299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93096"/>
            <a:ext cx="50577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34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663786"/>
            <a:ext cx="2696760" cy="33439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-1" r="-1875" b="28659"/>
          <a:stretch/>
        </p:blipFill>
        <p:spPr>
          <a:xfrm>
            <a:off x="263352" y="4149080"/>
            <a:ext cx="11809312" cy="252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75" y="1351702"/>
            <a:ext cx="11645698" cy="778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11" y="2276872"/>
            <a:ext cx="115538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77650" cy="5210175"/>
            <a:chOff x="263352" y="1340768"/>
            <a:chExt cx="11677650" cy="52101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4524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865143"/>
              <a:ext cx="1165860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446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870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4981815"/>
            <a:ext cx="1063677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5930939"/>
            <a:ext cx="1063677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1827" b="19535"/>
          <a:stretch/>
        </p:blipFill>
        <p:spPr>
          <a:xfrm>
            <a:off x="263352" y="1340768"/>
            <a:ext cx="1188132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8161" y="1268760"/>
            <a:ext cx="10754424" cy="3723878"/>
            <a:chOff x="598161" y="1268760"/>
            <a:chExt cx="10754424" cy="37238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8022" t="76722" r="24" b="-1049"/>
            <a:stretch/>
          </p:blipFill>
          <p:spPr>
            <a:xfrm>
              <a:off x="623392" y="1268760"/>
              <a:ext cx="10729193" cy="9361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161" y="2420888"/>
              <a:ext cx="10639425" cy="2571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98161" y="1376606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161" y="2383605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8161" y="3321154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161" y="4247129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29" y="6021288"/>
            <a:ext cx="116014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268760"/>
            <a:ext cx="11725275" cy="5589022"/>
            <a:chOff x="191344" y="1268760"/>
            <a:chExt cx="11725275" cy="55890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25275" cy="454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19" y="5661248"/>
              <a:ext cx="1165860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8019" y="6229132"/>
              <a:ext cx="2181225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39550" cy="5244033"/>
            <a:chOff x="335360" y="1268760"/>
            <a:chExt cx="11639550" cy="52440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91925" cy="3476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41168"/>
              <a:ext cx="11639550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4224" y="3185490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224" y="4111464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4224" y="3185490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224" y="4134614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5799" y="3104465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799" y="4030439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5799" y="4979563"/>
            <a:ext cx="10754424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1297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48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7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030"/>
            <a:ext cx="11363770" cy="5573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14224"/>
            <a:ext cx="11610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96" y="5949280"/>
            <a:ext cx="1161097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16490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3457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18612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